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  <p:embeddedFont>
      <p:font typeface="Didact Gothic"/>
      <p:regular r:id="rId17"/>
    </p:embeddedFont>
    <p:embeddedFont>
      <p:font typeface="Tahoma"/>
      <p:regular r:id="rId18"/>
      <p:bold r:id="rId19"/>
    </p:embeddedFont>
    <p:embeddedFont>
      <p:font typeface="Playfair Display Regular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Regular-regular.fntdata"/><Relationship Id="rId22" Type="http://schemas.openxmlformats.org/officeDocument/2006/relationships/font" Target="fonts/PlayfairDisplayRegular-italic.fntdata"/><Relationship Id="rId21" Type="http://schemas.openxmlformats.org/officeDocument/2006/relationships/font" Target="fonts/PlayfairDisplayRegular-bold.fntdata"/><Relationship Id="rId23" Type="http://schemas.openxmlformats.org/officeDocument/2006/relationships/font" Target="fonts/PlayfairDisplayRegular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8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7" Type="http://schemas.openxmlformats.org/officeDocument/2006/relationships/font" Target="fonts/DidactGothic-regular.fntdata"/><Relationship Id="rId16" Type="http://schemas.openxmlformats.org/officeDocument/2006/relationships/font" Target="fonts/PlayfairDisplay-boldItalic.fntdata"/><Relationship Id="rId19" Type="http://schemas.openxmlformats.org/officeDocument/2006/relationships/font" Target="fonts/Tahoma-bold.fntdata"/><Relationship Id="rId18" Type="http://schemas.openxmlformats.org/officeDocument/2006/relationships/font" Target="fonts/Tahoma-regular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bbb7e9f0f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8bbb7e9f0f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86fc84f77b_0_17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86fc84f77b_0_17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9a21db9b5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9a21db9b5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bd04a9645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bd04a9645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86fc84f77b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86fc84f77b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bcf6e157c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bcf6e157c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851a045c94_0_1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851a045c94_0_1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86fc84f77b_0_160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86fc84f77b_0_160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s://slack-redir.net/link?url=https%3A%2F%2Fwww.freepik.com%2F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2822648" y="1410591"/>
            <a:ext cx="10916" cy="6717"/>
          </a:xfrm>
          <a:custGeom>
            <a:rect b="b" l="l" r="r" t="t"/>
            <a:pathLst>
              <a:path extrusionOk="0" h="168" w="273">
                <a:moveTo>
                  <a:pt x="213" y="0"/>
                </a:moveTo>
                <a:cubicBezTo>
                  <a:pt x="203" y="0"/>
                  <a:pt x="194" y="3"/>
                  <a:pt x="185" y="8"/>
                </a:cubicBezTo>
                <a:cubicBezTo>
                  <a:pt x="166" y="20"/>
                  <a:pt x="177" y="46"/>
                  <a:pt x="194" y="46"/>
                </a:cubicBezTo>
                <a:cubicBezTo>
                  <a:pt x="197" y="46"/>
                  <a:pt x="201" y="45"/>
                  <a:pt x="205" y="43"/>
                </a:cubicBezTo>
                <a:lnTo>
                  <a:pt x="205" y="43"/>
                </a:lnTo>
                <a:cubicBezTo>
                  <a:pt x="168" y="65"/>
                  <a:pt x="175" y="78"/>
                  <a:pt x="133" y="87"/>
                </a:cubicBezTo>
                <a:cubicBezTo>
                  <a:pt x="129" y="88"/>
                  <a:pt x="125" y="88"/>
                  <a:pt x="122" y="88"/>
                </a:cubicBezTo>
                <a:cubicBezTo>
                  <a:pt x="110" y="88"/>
                  <a:pt x="98" y="85"/>
                  <a:pt x="86" y="85"/>
                </a:cubicBezTo>
                <a:cubicBezTo>
                  <a:pt x="81" y="85"/>
                  <a:pt x="76" y="85"/>
                  <a:pt x="70" y="87"/>
                </a:cubicBezTo>
                <a:cubicBezTo>
                  <a:pt x="47" y="93"/>
                  <a:pt x="27" y="104"/>
                  <a:pt x="13" y="121"/>
                </a:cubicBezTo>
                <a:cubicBezTo>
                  <a:pt x="1" y="135"/>
                  <a:pt x="13" y="152"/>
                  <a:pt x="27" y="152"/>
                </a:cubicBezTo>
                <a:cubicBezTo>
                  <a:pt x="31" y="152"/>
                  <a:pt x="35" y="151"/>
                  <a:pt x="39" y="147"/>
                </a:cubicBezTo>
                <a:cubicBezTo>
                  <a:pt x="88" y="100"/>
                  <a:pt x="261" y="167"/>
                  <a:pt x="270" y="62"/>
                </a:cubicBezTo>
                <a:cubicBezTo>
                  <a:pt x="273" y="27"/>
                  <a:pt x="244" y="0"/>
                  <a:pt x="213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836429" y="3587752"/>
            <a:ext cx="8077" cy="12115"/>
          </a:xfrm>
          <a:custGeom>
            <a:rect b="b" l="l" r="r" t="t"/>
            <a:pathLst>
              <a:path extrusionOk="0" h="303" w="202">
                <a:moveTo>
                  <a:pt x="2" y="1"/>
                </a:moveTo>
                <a:cubicBezTo>
                  <a:pt x="1" y="1"/>
                  <a:pt x="1" y="1"/>
                  <a:pt x="1" y="2"/>
                </a:cubicBezTo>
                <a:cubicBezTo>
                  <a:pt x="62" y="94"/>
                  <a:pt x="121" y="188"/>
                  <a:pt x="181" y="282"/>
                </a:cubicBezTo>
                <a:cubicBezTo>
                  <a:pt x="187" y="289"/>
                  <a:pt x="194" y="296"/>
                  <a:pt x="201" y="303"/>
                </a:cubicBezTo>
                <a:cubicBezTo>
                  <a:pt x="67" y="81"/>
                  <a:pt x="10" y="1"/>
                  <a:pt x="2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489951" y="2822527"/>
            <a:ext cx="5398" cy="15714"/>
          </a:xfrm>
          <a:custGeom>
            <a:rect b="b" l="l" r="r" t="t"/>
            <a:pathLst>
              <a:path extrusionOk="0" h="393" w="135">
                <a:moveTo>
                  <a:pt x="3" y="1"/>
                </a:moveTo>
                <a:cubicBezTo>
                  <a:pt x="1" y="1"/>
                  <a:pt x="3" y="17"/>
                  <a:pt x="10" y="43"/>
                </a:cubicBezTo>
                <a:cubicBezTo>
                  <a:pt x="53" y="157"/>
                  <a:pt x="95" y="270"/>
                  <a:pt x="132" y="386"/>
                </a:cubicBezTo>
                <a:cubicBezTo>
                  <a:pt x="132" y="388"/>
                  <a:pt x="133" y="389"/>
                  <a:pt x="135" y="392"/>
                </a:cubicBezTo>
                <a:cubicBezTo>
                  <a:pt x="45" y="100"/>
                  <a:pt x="8" y="1"/>
                  <a:pt x="3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904698" y="-181955"/>
            <a:ext cx="9037" cy="9996"/>
          </a:xfrm>
          <a:custGeom>
            <a:rect b="b" l="l" r="r" t="t"/>
            <a:pathLst>
              <a:path extrusionOk="0" h="250" w="226">
                <a:moveTo>
                  <a:pt x="6" y="0"/>
                </a:moveTo>
                <a:cubicBezTo>
                  <a:pt x="0" y="0"/>
                  <a:pt x="54" y="66"/>
                  <a:pt x="225" y="249"/>
                </a:cubicBezTo>
                <a:lnTo>
                  <a:pt x="212" y="232"/>
                </a:lnTo>
                <a:cubicBezTo>
                  <a:pt x="145" y="156"/>
                  <a:pt x="77" y="80"/>
                  <a:pt x="12" y="4"/>
                </a:cubicBezTo>
                <a:cubicBezTo>
                  <a:pt x="9" y="2"/>
                  <a:pt x="7" y="0"/>
                  <a:pt x="6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>
            <a:off x="2073700" y="1315975"/>
            <a:ext cx="4996500" cy="22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ncert One"/>
              <a:buNone/>
              <a:defRPr sz="5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2380625" y="3418925"/>
            <a:ext cx="43827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/>
          <p:nvPr>
            <p:ph hasCustomPrompt="1" type="title"/>
          </p:nvPr>
        </p:nvSpPr>
        <p:spPr>
          <a:xfrm>
            <a:off x="1660725" y="1756850"/>
            <a:ext cx="5822700" cy="1240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/>
          <p:nvPr>
            <p:ph idx="1" type="subTitle"/>
          </p:nvPr>
        </p:nvSpPr>
        <p:spPr>
          <a:xfrm>
            <a:off x="2642550" y="3020657"/>
            <a:ext cx="3858900" cy="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/>
          <p:nvPr>
            <p:ph type="title"/>
          </p:nvPr>
        </p:nvSpPr>
        <p:spPr>
          <a:xfrm>
            <a:off x="1482532" y="1699944"/>
            <a:ext cx="27327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13"/>
          <p:cNvSpPr txBox="1"/>
          <p:nvPr>
            <p:ph idx="1" type="subTitle"/>
          </p:nvPr>
        </p:nvSpPr>
        <p:spPr>
          <a:xfrm>
            <a:off x="1482525" y="1976678"/>
            <a:ext cx="27327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2" type="title"/>
          </p:nvPr>
        </p:nvSpPr>
        <p:spPr>
          <a:xfrm>
            <a:off x="5748277" y="1699944"/>
            <a:ext cx="27327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" name="Google Shape;72;p13"/>
          <p:cNvSpPr txBox="1"/>
          <p:nvPr>
            <p:ph idx="3" type="subTitle"/>
          </p:nvPr>
        </p:nvSpPr>
        <p:spPr>
          <a:xfrm>
            <a:off x="5748274" y="1976678"/>
            <a:ext cx="27327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hasCustomPrompt="1" idx="4" type="title"/>
          </p:nvPr>
        </p:nvSpPr>
        <p:spPr>
          <a:xfrm>
            <a:off x="713110" y="1627400"/>
            <a:ext cx="7974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5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/>
          <p:nvPr>
            <p:ph hasCustomPrompt="1" idx="5" type="title"/>
          </p:nvPr>
        </p:nvSpPr>
        <p:spPr>
          <a:xfrm>
            <a:off x="4982160" y="1627400"/>
            <a:ext cx="7974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5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idx="6" type="title"/>
          </p:nvPr>
        </p:nvSpPr>
        <p:spPr>
          <a:xfrm>
            <a:off x="1482532" y="2755816"/>
            <a:ext cx="27327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6" name="Google Shape;76;p13"/>
          <p:cNvSpPr txBox="1"/>
          <p:nvPr>
            <p:ph idx="7" type="subTitle"/>
          </p:nvPr>
        </p:nvSpPr>
        <p:spPr>
          <a:xfrm>
            <a:off x="1482525" y="3032551"/>
            <a:ext cx="27327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hasCustomPrompt="1" idx="8" type="title"/>
          </p:nvPr>
        </p:nvSpPr>
        <p:spPr>
          <a:xfrm>
            <a:off x="713110" y="2683275"/>
            <a:ext cx="7974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5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idx="9" type="title"/>
          </p:nvPr>
        </p:nvSpPr>
        <p:spPr>
          <a:xfrm>
            <a:off x="5748277" y="2755816"/>
            <a:ext cx="27327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9" name="Google Shape;79;p13"/>
          <p:cNvSpPr txBox="1"/>
          <p:nvPr>
            <p:ph idx="13" type="subTitle"/>
          </p:nvPr>
        </p:nvSpPr>
        <p:spPr>
          <a:xfrm>
            <a:off x="5748274" y="3032551"/>
            <a:ext cx="27327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hasCustomPrompt="1" idx="14" type="title"/>
          </p:nvPr>
        </p:nvSpPr>
        <p:spPr>
          <a:xfrm>
            <a:off x="4982160" y="2683275"/>
            <a:ext cx="7974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5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idx="15" type="title"/>
          </p:nvPr>
        </p:nvSpPr>
        <p:spPr>
          <a:xfrm>
            <a:off x="1482532" y="3811687"/>
            <a:ext cx="27327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2" name="Google Shape;82;p13"/>
          <p:cNvSpPr txBox="1"/>
          <p:nvPr>
            <p:ph idx="16" type="subTitle"/>
          </p:nvPr>
        </p:nvSpPr>
        <p:spPr>
          <a:xfrm>
            <a:off x="1482525" y="4088425"/>
            <a:ext cx="27327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17" type="title"/>
          </p:nvPr>
        </p:nvSpPr>
        <p:spPr>
          <a:xfrm>
            <a:off x="713110" y="3739150"/>
            <a:ext cx="7974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5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idx="18" type="title"/>
          </p:nvPr>
        </p:nvSpPr>
        <p:spPr>
          <a:xfrm>
            <a:off x="5748277" y="3811687"/>
            <a:ext cx="27327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13"/>
          <p:cNvSpPr txBox="1"/>
          <p:nvPr>
            <p:ph idx="19" type="subTitle"/>
          </p:nvPr>
        </p:nvSpPr>
        <p:spPr>
          <a:xfrm>
            <a:off x="5748274" y="4088425"/>
            <a:ext cx="27327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hasCustomPrompt="1" idx="20" type="title"/>
          </p:nvPr>
        </p:nvSpPr>
        <p:spPr>
          <a:xfrm>
            <a:off x="4982160" y="3739150"/>
            <a:ext cx="7974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5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idx="21" type="title"/>
          </p:nvPr>
        </p:nvSpPr>
        <p:spPr>
          <a:xfrm>
            <a:off x="713100" y="484680"/>
            <a:ext cx="44079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SECTION_TITLE_AND_DESCRIPTION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/>
          <p:nvPr>
            <p:ph type="title"/>
          </p:nvPr>
        </p:nvSpPr>
        <p:spPr>
          <a:xfrm>
            <a:off x="713100" y="487775"/>
            <a:ext cx="4907700" cy="717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idx="2" type="title"/>
          </p:nvPr>
        </p:nvSpPr>
        <p:spPr>
          <a:xfrm>
            <a:off x="713099" y="3054924"/>
            <a:ext cx="1482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713100" y="3341944"/>
            <a:ext cx="3858900" cy="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" name="Google Shape;93;p14"/>
          <p:cNvSpPr txBox="1"/>
          <p:nvPr>
            <p:ph idx="3" type="title"/>
          </p:nvPr>
        </p:nvSpPr>
        <p:spPr>
          <a:xfrm>
            <a:off x="713105" y="3882474"/>
            <a:ext cx="1482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4"/>
          <p:cNvSpPr txBox="1"/>
          <p:nvPr>
            <p:ph idx="4" type="subTitle"/>
          </p:nvPr>
        </p:nvSpPr>
        <p:spPr>
          <a:xfrm>
            <a:off x="713125" y="4169494"/>
            <a:ext cx="3858900" cy="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" name="Google Shape;95;p14"/>
          <p:cNvSpPr txBox="1"/>
          <p:nvPr>
            <p:ph idx="5" type="title"/>
          </p:nvPr>
        </p:nvSpPr>
        <p:spPr>
          <a:xfrm>
            <a:off x="713099" y="1418325"/>
            <a:ext cx="1482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4"/>
          <p:cNvSpPr txBox="1"/>
          <p:nvPr>
            <p:ph idx="6" type="subTitle"/>
          </p:nvPr>
        </p:nvSpPr>
        <p:spPr>
          <a:xfrm>
            <a:off x="713100" y="1705344"/>
            <a:ext cx="3858900" cy="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7" name="Google Shape;97;p14"/>
          <p:cNvSpPr txBox="1"/>
          <p:nvPr>
            <p:ph idx="7" type="title"/>
          </p:nvPr>
        </p:nvSpPr>
        <p:spPr>
          <a:xfrm>
            <a:off x="713105" y="2252852"/>
            <a:ext cx="14823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14"/>
          <p:cNvSpPr txBox="1"/>
          <p:nvPr>
            <p:ph idx="8" type="subTitle"/>
          </p:nvPr>
        </p:nvSpPr>
        <p:spPr>
          <a:xfrm>
            <a:off x="713125" y="2539870"/>
            <a:ext cx="3858900" cy="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SECTION_TITLE_AND_DESCRIPTION_2_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>
            <p:ph type="title"/>
          </p:nvPr>
        </p:nvSpPr>
        <p:spPr>
          <a:xfrm>
            <a:off x="1248375" y="487775"/>
            <a:ext cx="6647100" cy="717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2" name="Google Shape;102;p15"/>
          <p:cNvSpPr txBox="1"/>
          <p:nvPr>
            <p:ph idx="2" type="title"/>
          </p:nvPr>
        </p:nvSpPr>
        <p:spPr>
          <a:xfrm>
            <a:off x="865772" y="3360497"/>
            <a:ext cx="226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5"/>
          <p:cNvSpPr txBox="1"/>
          <p:nvPr>
            <p:ph idx="1" type="subTitle"/>
          </p:nvPr>
        </p:nvSpPr>
        <p:spPr>
          <a:xfrm>
            <a:off x="865772" y="3647527"/>
            <a:ext cx="22695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" name="Google Shape;104;p15"/>
          <p:cNvSpPr txBox="1"/>
          <p:nvPr>
            <p:ph idx="3" type="title"/>
          </p:nvPr>
        </p:nvSpPr>
        <p:spPr>
          <a:xfrm>
            <a:off x="6008731" y="3360497"/>
            <a:ext cx="226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5" name="Google Shape;105;p15"/>
          <p:cNvSpPr txBox="1"/>
          <p:nvPr>
            <p:ph idx="4" type="subTitle"/>
          </p:nvPr>
        </p:nvSpPr>
        <p:spPr>
          <a:xfrm>
            <a:off x="6008731" y="3647527"/>
            <a:ext cx="22695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6" name="Google Shape;106;p15"/>
          <p:cNvSpPr txBox="1"/>
          <p:nvPr>
            <p:ph idx="5" type="title"/>
          </p:nvPr>
        </p:nvSpPr>
        <p:spPr>
          <a:xfrm>
            <a:off x="865772" y="1902070"/>
            <a:ext cx="226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7" name="Google Shape;107;p15"/>
          <p:cNvSpPr txBox="1"/>
          <p:nvPr>
            <p:ph idx="6" type="subTitle"/>
          </p:nvPr>
        </p:nvSpPr>
        <p:spPr>
          <a:xfrm>
            <a:off x="865772" y="2189101"/>
            <a:ext cx="22695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8" name="Google Shape;108;p15"/>
          <p:cNvSpPr txBox="1"/>
          <p:nvPr>
            <p:ph idx="7" type="title"/>
          </p:nvPr>
        </p:nvSpPr>
        <p:spPr>
          <a:xfrm>
            <a:off x="6008731" y="1902070"/>
            <a:ext cx="226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9" name="Google Shape;109;p15"/>
          <p:cNvSpPr txBox="1"/>
          <p:nvPr>
            <p:ph idx="8" type="subTitle"/>
          </p:nvPr>
        </p:nvSpPr>
        <p:spPr>
          <a:xfrm>
            <a:off x="6008731" y="2189101"/>
            <a:ext cx="22695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SECTION_TITLE_AND_DESCRIPTION_2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/>
          <p:nvPr>
            <p:ph type="title"/>
          </p:nvPr>
        </p:nvSpPr>
        <p:spPr>
          <a:xfrm>
            <a:off x="1284175" y="2899000"/>
            <a:ext cx="3034200" cy="439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p16"/>
          <p:cNvSpPr txBox="1"/>
          <p:nvPr>
            <p:ph idx="2" type="title"/>
          </p:nvPr>
        </p:nvSpPr>
        <p:spPr>
          <a:xfrm>
            <a:off x="4825621" y="2899000"/>
            <a:ext cx="3034200" cy="439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idx="1" type="subTitle"/>
          </p:nvPr>
        </p:nvSpPr>
        <p:spPr>
          <a:xfrm>
            <a:off x="1284200" y="3183950"/>
            <a:ext cx="3034200" cy="9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5" name="Google Shape;115;p16"/>
          <p:cNvSpPr txBox="1"/>
          <p:nvPr>
            <p:ph idx="3" type="subTitle"/>
          </p:nvPr>
        </p:nvSpPr>
        <p:spPr>
          <a:xfrm>
            <a:off x="4825648" y="3183951"/>
            <a:ext cx="3034200" cy="9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" name="Google Shape;116;p16"/>
          <p:cNvSpPr txBox="1"/>
          <p:nvPr>
            <p:ph idx="4" type="title"/>
          </p:nvPr>
        </p:nvSpPr>
        <p:spPr>
          <a:xfrm>
            <a:off x="1604400" y="492648"/>
            <a:ext cx="59352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SECTION_TITLE_AND_DESCRIPTION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type="title"/>
          </p:nvPr>
        </p:nvSpPr>
        <p:spPr>
          <a:xfrm>
            <a:off x="2774075" y="487775"/>
            <a:ext cx="3708000" cy="717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2" type="title"/>
          </p:nvPr>
        </p:nvSpPr>
        <p:spPr>
          <a:xfrm>
            <a:off x="965150" y="2011089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1" name="Google Shape;121;p17"/>
          <p:cNvSpPr txBox="1"/>
          <p:nvPr>
            <p:ph idx="1" type="subTitle"/>
          </p:nvPr>
        </p:nvSpPr>
        <p:spPr>
          <a:xfrm>
            <a:off x="1045409" y="2305154"/>
            <a:ext cx="1869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2" name="Google Shape;122;p17"/>
          <p:cNvSpPr txBox="1"/>
          <p:nvPr>
            <p:ph idx="3" type="title"/>
          </p:nvPr>
        </p:nvSpPr>
        <p:spPr>
          <a:xfrm>
            <a:off x="3557444" y="2011089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17"/>
          <p:cNvSpPr txBox="1"/>
          <p:nvPr>
            <p:ph idx="4" type="subTitle"/>
          </p:nvPr>
        </p:nvSpPr>
        <p:spPr>
          <a:xfrm>
            <a:off x="3637732" y="2305154"/>
            <a:ext cx="1869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4" name="Google Shape;124;p17"/>
          <p:cNvSpPr txBox="1"/>
          <p:nvPr>
            <p:ph idx="5" type="title"/>
          </p:nvPr>
        </p:nvSpPr>
        <p:spPr>
          <a:xfrm>
            <a:off x="6149800" y="2011089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" name="Google Shape;125;p17"/>
          <p:cNvSpPr txBox="1"/>
          <p:nvPr>
            <p:ph idx="6" type="subTitle"/>
          </p:nvPr>
        </p:nvSpPr>
        <p:spPr>
          <a:xfrm>
            <a:off x="6230070" y="2305154"/>
            <a:ext cx="1869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6" name="Google Shape;126;p17"/>
          <p:cNvSpPr txBox="1"/>
          <p:nvPr>
            <p:ph idx="7" type="title"/>
          </p:nvPr>
        </p:nvSpPr>
        <p:spPr>
          <a:xfrm>
            <a:off x="965150" y="3666749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17"/>
          <p:cNvSpPr txBox="1"/>
          <p:nvPr>
            <p:ph idx="8" type="subTitle"/>
          </p:nvPr>
        </p:nvSpPr>
        <p:spPr>
          <a:xfrm>
            <a:off x="1045409" y="3960811"/>
            <a:ext cx="1869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8" name="Google Shape;128;p17"/>
          <p:cNvSpPr txBox="1"/>
          <p:nvPr>
            <p:ph idx="9" type="title"/>
          </p:nvPr>
        </p:nvSpPr>
        <p:spPr>
          <a:xfrm>
            <a:off x="3557444" y="3666750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17"/>
          <p:cNvSpPr txBox="1"/>
          <p:nvPr>
            <p:ph idx="13" type="subTitle"/>
          </p:nvPr>
        </p:nvSpPr>
        <p:spPr>
          <a:xfrm>
            <a:off x="3637732" y="3960811"/>
            <a:ext cx="1869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0" name="Google Shape;130;p17"/>
          <p:cNvSpPr txBox="1"/>
          <p:nvPr>
            <p:ph idx="14" type="title"/>
          </p:nvPr>
        </p:nvSpPr>
        <p:spPr>
          <a:xfrm>
            <a:off x="6149800" y="3666750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17"/>
          <p:cNvSpPr txBox="1"/>
          <p:nvPr>
            <p:ph idx="15" type="subTitle"/>
          </p:nvPr>
        </p:nvSpPr>
        <p:spPr>
          <a:xfrm>
            <a:off x="6230070" y="3960811"/>
            <a:ext cx="1869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16" type="title"/>
          </p:nvPr>
        </p:nvSpPr>
        <p:spPr>
          <a:xfrm>
            <a:off x="1377256" y="1521593"/>
            <a:ext cx="1205400" cy="46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hasCustomPrompt="1" idx="17" type="title"/>
          </p:nvPr>
        </p:nvSpPr>
        <p:spPr>
          <a:xfrm>
            <a:off x="3969564" y="1521593"/>
            <a:ext cx="1205400" cy="46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17"/>
          <p:cNvSpPr txBox="1"/>
          <p:nvPr>
            <p:ph hasCustomPrompt="1" idx="18" type="title"/>
          </p:nvPr>
        </p:nvSpPr>
        <p:spPr>
          <a:xfrm>
            <a:off x="6561921" y="1521593"/>
            <a:ext cx="1205400" cy="46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hasCustomPrompt="1" idx="19" type="title"/>
          </p:nvPr>
        </p:nvSpPr>
        <p:spPr>
          <a:xfrm>
            <a:off x="1377256" y="3176149"/>
            <a:ext cx="1205400" cy="46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7"/>
          <p:cNvSpPr txBox="1"/>
          <p:nvPr>
            <p:ph hasCustomPrompt="1" idx="20" type="title"/>
          </p:nvPr>
        </p:nvSpPr>
        <p:spPr>
          <a:xfrm>
            <a:off x="3969564" y="3176149"/>
            <a:ext cx="1205400" cy="46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17"/>
          <p:cNvSpPr txBox="1"/>
          <p:nvPr>
            <p:ph hasCustomPrompt="1" idx="21" type="title"/>
          </p:nvPr>
        </p:nvSpPr>
        <p:spPr>
          <a:xfrm>
            <a:off x="6561921" y="3176149"/>
            <a:ext cx="1205400" cy="46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/>
          <p:nvPr>
            <p:ph type="title"/>
          </p:nvPr>
        </p:nvSpPr>
        <p:spPr>
          <a:xfrm>
            <a:off x="1407000" y="487775"/>
            <a:ext cx="63300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1" name="Google Shape;141;p18"/>
          <p:cNvSpPr txBox="1"/>
          <p:nvPr>
            <p:ph idx="2" type="title"/>
          </p:nvPr>
        </p:nvSpPr>
        <p:spPr>
          <a:xfrm>
            <a:off x="1860360" y="1521800"/>
            <a:ext cx="2253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2" name="Google Shape;142;p18"/>
          <p:cNvSpPr txBox="1"/>
          <p:nvPr>
            <p:ph idx="3" type="title"/>
          </p:nvPr>
        </p:nvSpPr>
        <p:spPr>
          <a:xfrm>
            <a:off x="5029241" y="3540538"/>
            <a:ext cx="2253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3" name="Google Shape;143;p18"/>
          <p:cNvSpPr txBox="1"/>
          <p:nvPr>
            <p:ph idx="1" type="subTitle"/>
          </p:nvPr>
        </p:nvSpPr>
        <p:spPr>
          <a:xfrm>
            <a:off x="1861841" y="1907710"/>
            <a:ext cx="2253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4" name="Google Shape;144;p18"/>
          <p:cNvSpPr txBox="1"/>
          <p:nvPr>
            <p:ph idx="4" type="subTitle"/>
          </p:nvPr>
        </p:nvSpPr>
        <p:spPr>
          <a:xfrm>
            <a:off x="5030711" y="3926450"/>
            <a:ext cx="2253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SECTION_TITLE_AND_DESCRIPTION_1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9"/>
          <p:cNvSpPr txBox="1"/>
          <p:nvPr>
            <p:ph type="title"/>
          </p:nvPr>
        </p:nvSpPr>
        <p:spPr>
          <a:xfrm>
            <a:off x="713100" y="487775"/>
            <a:ext cx="51726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8" name="Google Shape;148;p19"/>
          <p:cNvSpPr txBox="1"/>
          <p:nvPr>
            <p:ph idx="1" type="subTitle"/>
          </p:nvPr>
        </p:nvSpPr>
        <p:spPr>
          <a:xfrm>
            <a:off x="958450" y="3962299"/>
            <a:ext cx="21735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9" name="Google Shape;149;p19"/>
          <p:cNvSpPr txBox="1"/>
          <p:nvPr>
            <p:ph idx="2" type="subTitle"/>
          </p:nvPr>
        </p:nvSpPr>
        <p:spPr>
          <a:xfrm>
            <a:off x="3474752" y="3962299"/>
            <a:ext cx="21735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0" name="Google Shape;150;p19"/>
          <p:cNvSpPr txBox="1"/>
          <p:nvPr>
            <p:ph idx="3" type="subTitle"/>
          </p:nvPr>
        </p:nvSpPr>
        <p:spPr>
          <a:xfrm>
            <a:off x="6016808" y="3962296"/>
            <a:ext cx="21735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1" name="Google Shape;151;p19"/>
          <p:cNvSpPr txBox="1"/>
          <p:nvPr>
            <p:ph hasCustomPrompt="1" idx="4" type="title"/>
          </p:nvPr>
        </p:nvSpPr>
        <p:spPr>
          <a:xfrm>
            <a:off x="1325900" y="1724468"/>
            <a:ext cx="14175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9"/>
          <p:cNvSpPr txBox="1"/>
          <p:nvPr>
            <p:ph hasCustomPrompt="1" idx="5" type="title"/>
          </p:nvPr>
        </p:nvSpPr>
        <p:spPr>
          <a:xfrm>
            <a:off x="6392425" y="935592"/>
            <a:ext cx="14175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9"/>
          <p:cNvSpPr txBox="1"/>
          <p:nvPr>
            <p:ph hasCustomPrompt="1" idx="6" type="title"/>
          </p:nvPr>
        </p:nvSpPr>
        <p:spPr>
          <a:xfrm>
            <a:off x="3863450" y="1547978"/>
            <a:ext cx="14175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4" name="Google Shape;154;p19"/>
          <p:cNvSpPr txBox="1"/>
          <p:nvPr>
            <p:ph idx="7" type="title"/>
          </p:nvPr>
        </p:nvSpPr>
        <p:spPr>
          <a:xfrm>
            <a:off x="1020300" y="3649775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5" name="Google Shape;155;p19"/>
          <p:cNvSpPr txBox="1"/>
          <p:nvPr>
            <p:ph idx="8" type="title"/>
          </p:nvPr>
        </p:nvSpPr>
        <p:spPr>
          <a:xfrm>
            <a:off x="3557444" y="3649776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" name="Google Shape;156;p19"/>
          <p:cNvSpPr txBox="1"/>
          <p:nvPr>
            <p:ph idx="9" type="title"/>
          </p:nvPr>
        </p:nvSpPr>
        <p:spPr>
          <a:xfrm>
            <a:off x="6094600" y="3649776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SECTION_TITLE_AND_DESCRIPTION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0"/>
          <p:cNvSpPr txBox="1"/>
          <p:nvPr>
            <p:ph type="title"/>
          </p:nvPr>
        </p:nvSpPr>
        <p:spPr>
          <a:xfrm>
            <a:off x="2368275" y="484680"/>
            <a:ext cx="44079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0" name="Google Shape;160;p20"/>
          <p:cNvSpPr txBox="1"/>
          <p:nvPr>
            <p:ph idx="2" type="title"/>
          </p:nvPr>
        </p:nvSpPr>
        <p:spPr>
          <a:xfrm>
            <a:off x="812750" y="3310675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1" name="Google Shape;161;p20"/>
          <p:cNvSpPr txBox="1"/>
          <p:nvPr>
            <p:ph idx="1" type="subTitle"/>
          </p:nvPr>
        </p:nvSpPr>
        <p:spPr>
          <a:xfrm>
            <a:off x="893009" y="3630506"/>
            <a:ext cx="1869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2" name="Google Shape;162;p20"/>
          <p:cNvSpPr txBox="1"/>
          <p:nvPr>
            <p:ph idx="3" type="title"/>
          </p:nvPr>
        </p:nvSpPr>
        <p:spPr>
          <a:xfrm>
            <a:off x="3557444" y="3310676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3" name="Google Shape;163;p20"/>
          <p:cNvSpPr txBox="1"/>
          <p:nvPr>
            <p:ph idx="4" type="subTitle"/>
          </p:nvPr>
        </p:nvSpPr>
        <p:spPr>
          <a:xfrm>
            <a:off x="3542276" y="3630519"/>
            <a:ext cx="20598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4" name="Google Shape;164;p20"/>
          <p:cNvSpPr txBox="1"/>
          <p:nvPr>
            <p:ph idx="5" type="title"/>
          </p:nvPr>
        </p:nvSpPr>
        <p:spPr>
          <a:xfrm>
            <a:off x="6302200" y="3310676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5" name="Google Shape;165;p20"/>
          <p:cNvSpPr txBox="1"/>
          <p:nvPr>
            <p:ph idx="6" type="subTitle"/>
          </p:nvPr>
        </p:nvSpPr>
        <p:spPr>
          <a:xfrm>
            <a:off x="6382470" y="3630507"/>
            <a:ext cx="1869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type="title"/>
          </p:nvPr>
        </p:nvSpPr>
        <p:spPr>
          <a:xfrm>
            <a:off x="1780325" y="3241825"/>
            <a:ext cx="5583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2933850" y="3834675"/>
            <a:ext cx="3276300" cy="3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_2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 txBox="1"/>
          <p:nvPr>
            <p:ph type="title"/>
          </p:nvPr>
        </p:nvSpPr>
        <p:spPr>
          <a:xfrm>
            <a:off x="1357475" y="487775"/>
            <a:ext cx="64272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69" name="Google Shape;169;p21"/>
          <p:cNvGrpSpPr/>
          <p:nvPr/>
        </p:nvGrpSpPr>
        <p:grpSpPr>
          <a:xfrm rot="-7200039">
            <a:off x="8129205" y="411347"/>
            <a:ext cx="500916" cy="932434"/>
            <a:chOff x="528214" y="470998"/>
            <a:chExt cx="332620" cy="619159"/>
          </a:xfrm>
        </p:grpSpPr>
        <p:sp>
          <p:nvSpPr>
            <p:cNvPr id="170" name="Google Shape;170;p21"/>
            <p:cNvSpPr/>
            <p:nvPr/>
          </p:nvSpPr>
          <p:spPr>
            <a:xfrm>
              <a:off x="677011" y="781962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825840" y="661813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700386" y="470998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528214" y="813984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570107" y="1064853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802022" y="976391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76" name="Google Shape;176;p21"/>
          <p:cNvGrpSpPr/>
          <p:nvPr/>
        </p:nvGrpSpPr>
        <p:grpSpPr>
          <a:xfrm rot="5400000">
            <a:off x="488561" y="387784"/>
            <a:ext cx="540440" cy="819661"/>
            <a:chOff x="454677" y="593193"/>
            <a:chExt cx="358858" cy="544264"/>
          </a:xfrm>
        </p:grpSpPr>
        <p:sp>
          <p:nvSpPr>
            <p:cNvPr id="177" name="Google Shape;177;p21"/>
            <p:cNvSpPr/>
            <p:nvPr/>
          </p:nvSpPr>
          <p:spPr>
            <a:xfrm>
              <a:off x="454677" y="895123"/>
              <a:ext cx="69343" cy="49747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778540" y="756413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79" name="Google Shape;179;p21"/>
            <p:cNvSpPr/>
            <p:nvPr/>
          </p:nvSpPr>
          <p:spPr>
            <a:xfrm>
              <a:off x="511530" y="593193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80" name="Google Shape;180;p21"/>
            <p:cNvSpPr/>
            <p:nvPr/>
          </p:nvSpPr>
          <p:spPr>
            <a:xfrm>
              <a:off x="570107" y="1112153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707422" y="1070991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2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2"/>
          <p:cNvSpPr txBox="1"/>
          <p:nvPr>
            <p:ph type="title"/>
          </p:nvPr>
        </p:nvSpPr>
        <p:spPr>
          <a:xfrm>
            <a:off x="1362629" y="487775"/>
            <a:ext cx="64272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85" name="Google Shape;185;p22"/>
          <p:cNvGrpSpPr/>
          <p:nvPr/>
        </p:nvGrpSpPr>
        <p:grpSpPr>
          <a:xfrm rot="10800000">
            <a:off x="8015768" y="434491"/>
            <a:ext cx="693934" cy="708898"/>
            <a:chOff x="511530" y="696206"/>
            <a:chExt cx="488651" cy="499224"/>
          </a:xfrm>
        </p:grpSpPr>
        <p:sp>
          <p:nvSpPr>
            <p:cNvPr id="186" name="Google Shape;186;p22"/>
            <p:cNvSpPr/>
            <p:nvPr/>
          </p:nvSpPr>
          <p:spPr>
            <a:xfrm>
              <a:off x="930839" y="985450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825840" y="775499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612747" y="957019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511530" y="696206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570107" y="1170126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707422" y="1128964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192" name="Google Shape;192;p22"/>
          <p:cNvGrpSpPr/>
          <p:nvPr/>
        </p:nvGrpSpPr>
        <p:grpSpPr>
          <a:xfrm rot="10800000">
            <a:off x="280864" y="465416"/>
            <a:ext cx="805629" cy="556498"/>
            <a:chOff x="570107" y="803530"/>
            <a:chExt cx="567304" cy="391900"/>
          </a:xfrm>
        </p:grpSpPr>
        <p:sp>
          <p:nvSpPr>
            <p:cNvPr id="193" name="Google Shape;193;p22"/>
            <p:cNvSpPr/>
            <p:nvPr/>
          </p:nvSpPr>
          <p:spPr>
            <a:xfrm>
              <a:off x="612747" y="903357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1101771" y="803530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95" name="Google Shape;195;p22"/>
            <p:cNvSpPr/>
            <p:nvPr/>
          </p:nvSpPr>
          <p:spPr>
            <a:xfrm>
              <a:off x="570107" y="1170126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96" name="Google Shape;196;p22"/>
            <p:cNvSpPr/>
            <p:nvPr/>
          </p:nvSpPr>
          <p:spPr>
            <a:xfrm>
              <a:off x="707422" y="1128964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2_1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3"/>
          <p:cNvSpPr txBox="1"/>
          <p:nvPr>
            <p:ph type="title"/>
          </p:nvPr>
        </p:nvSpPr>
        <p:spPr>
          <a:xfrm>
            <a:off x="1357475" y="487775"/>
            <a:ext cx="64272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594800" y="1673381"/>
            <a:ext cx="3888300" cy="28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" name="Google Shape;203;p24"/>
          <p:cNvSpPr txBox="1"/>
          <p:nvPr>
            <p:ph idx="2" type="body"/>
          </p:nvPr>
        </p:nvSpPr>
        <p:spPr>
          <a:xfrm>
            <a:off x="4572000" y="1673375"/>
            <a:ext cx="3977100" cy="289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" name="Google Shape;204;p24"/>
          <p:cNvSpPr txBox="1"/>
          <p:nvPr>
            <p:ph type="title"/>
          </p:nvPr>
        </p:nvSpPr>
        <p:spPr>
          <a:xfrm>
            <a:off x="1197125" y="487775"/>
            <a:ext cx="6749700" cy="717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 ">
  <p:cSld name="TITLE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/>
          <p:nvPr/>
        </p:nvSpPr>
        <p:spPr>
          <a:xfrm>
            <a:off x="2029654" y="3587752"/>
            <a:ext cx="8077" cy="12115"/>
          </a:xfrm>
          <a:custGeom>
            <a:rect b="b" l="l" r="r" t="t"/>
            <a:pathLst>
              <a:path extrusionOk="0" h="303" w="202">
                <a:moveTo>
                  <a:pt x="2" y="1"/>
                </a:moveTo>
                <a:cubicBezTo>
                  <a:pt x="1" y="1"/>
                  <a:pt x="1" y="1"/>
                  <a:pt x="1" y="2"/>
                </a:cubicBezTo>
                <a:cubicBezTo>
                  <a:pt x="62" y="94"/>
                  <a:pt x="121" y="188"/>
                  <a:pt x="181" y="282"/>
                </a:cubicBezTo>
                <a:cubicBezTo>
                  <a:pt x="187" y="289"/>
                  <a:pt x="194" y="296"/>
                  <a:pt x="201" y="303"/>
                </a:cubicBezTo>
                <a:cubicBezTo>
                  <a:pt x="67" y="81"/>
                  <a:pt x="10" y="1"/>
                  <a:pt x="2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5"/>
          <p:cNvSpPr txBox="1"/>
          <p:nvPr>
            <p:ph type="ctrTitle"/>
          </p:nvPr>
        </p:nvSpPr>
        <p:spPr>
          <a:xfrm>
            <a:off x="713100" y="525525"/>
            <a:ext cx="3858900" cy="9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ncert One"/>
              <a:buNone/>
              <a:defRPr sz="50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9" name="Google Shape;209;p25"/>
          <p:cNvSpPr txBox="1"/>
          <p:nvPr>
            <p:ph idx="1" type="subTitle"/>
          </p:nvPr>
        </p:nvSpPr>
        <p:spPr>
          <a:xfrm>
            <a:off x="713100" y="1447925"/>
            <a:ext cx="3858900" cy="12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0" name="Google Shape;210;p25"/>
          <p:cNvSpPr txBox="1"/>
          <p:nvPr/>
        </p:nvSpPr>
        <p:spPr>
          <a:xfrm>
            <a:off x="4572000" y="1905125"/>
            <a:ext cx="38589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1000">
                <a:solidFill>
                  <a:schemeClr val="accent3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1" lang="en" sz="1000">
                <a:solidFill>
                  <a:schemeClr val="accent3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b="1" lang="en" sz="1000">
                <a:solidFill>
                  <a:schemeClr val="accent3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b="1" sz="1000">
              <a:solidFill>
                <a:schemeClr val="accent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/>
          <p:nvPr>
            <p:ph type="title"/>
          </p:nvPr>
        </p:nvSpPr>
        <p:spPr>
          <a:xfrm>
            <a:off x="713225" y="487775"/>
            <a:ext cx="6076200" cy="717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13225" y="1197027"/>
            <a:ext cx="77175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Char char="●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Char char="○"/>
              <a:defRPr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Char char="■"/>
              <a:defRPr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Char char="●"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Char char="○"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Char char="■"/>
              <a:defRPr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Char char="●"/>
              <a:defRPr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Char char="○"/>
              <a:defRPr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Char char="■"/>
              <a:defRPr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/>
          <p:nvPr>
            <p:ph idx="1" type="body"/>
          </p:nvPr>
        </p:nvSpPr>
        <p:spPr>
          <a:xfrm>
            <a:off x="713100" y="2488500"/>
            <a:ext cx="2841900" cy="1754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5596988" y="2488500"/>
            <a:ext cx="2841900" cy="1754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713100" y="1742475"/>
            <a:ext cx="284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" name="Google Shape;29;p5"/>
          <p:cNvSpPr txBox="1"/>
          <p:nvPr>
            <p:ph idx="3" type="title"/>
          </p:nvPr>
        </p:nvSpPr>
        <p:spPr>
          <a:xfrm>
            <a:off x="5596988" y="1742475"/>
            <a:ext cx="284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" name="Google Shape;30;p5"/>
          <p:cNvSpPr txBox="1"/>
          <p:nvPr>
            <p:ph idx="4" type="title"/>
          </p:nvPr>
        </p:nvSpPr>
        <p:spPr>
          <a:xfrm>
            <a:off x="1376526" y="487775"/>
            <a:ext cx="63855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/>
          <p:nvPr>
            <p:ph type="title"/>
          </p:nvPr>
        </p:nvSpPr>
        <p:spPr>
          <a:xfrm>
            <a:off x="1668654" y="487775"/>
            <a:ext cx="58149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4" name="Google Shape;34;p6"/>
          <p:cNvGrpSpPr/>
          <p:nvPr/>
        </p:nvGrpSpPr>
        <p:grpSpPr>
          <a:xfrm rot="3599640">
            <a:off x="550628" y="423497"/>
            <a:ext cx="666595" cy="818430"/>
            <a:chOff x="454677" y="420399"/>
            <a:chExt cx="545505" cy="669758"/>
          </a:xfrm>
        </p:grpSpPr>
        <p:sp>
          <p:nvSpPr>
            <p:cNvPr id="35" name="Google Shape;35;p6"/>
            <p:cNvSpPr/>
            <p:nvPr/>
          </p:nvSpPr>
          <p:spPr>
            <a:xfrm>
              <a:off x="561277" y="786074"/>
              <a:ext cx="65789" cy="51685"/>
            </a:xfrm>
            <a:custGeom>
              <a:rect b="b" l="l" r="r" t="t"/>
              <a:pathLst>
                <a:path extrusionOk="0" h="480" w="611">
                  <a:moveTo>
                    <a:pt x="330" y="1"/>
                  </a:moveTo>
                  <a:cubicBezTo>
                    <a:pt x="17" y="1"/>
                    <a:pt x="0" y="479"/>
                    <a:pt x="313" y="479"/>
                  </a:cubicBezTo>
                  <a:cubicBezTo>
                    <a:pt x="594" y="479"/>
                    <a:pt x="610" y="1"/>
                    <a:pt x="3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6" name="Google Shape;36;p6"/>
            <p:cNvSpPr/>
            <p:nvPr/>
          </p:nvSpPr>
          <p:spPr>
            <a:xfrm>
              <a:off x="930839" y="436939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7" name="Google Shape;37;p6"/>
            <p:cNvSpPr/>
            <p:nvPr/>
          </p:nvSpPr>
          <p:spPr>
            <a:xfrm>
              <a:off x="454677" y="942423"/>
              <a:ext cx="69343" cy="49747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8" name="Google Shape;38;p6"/>
            <p:cNvSpPr/>
            <p:nvPr/>
          </p:nvSpPr>
          <p:spPr>
            <a:xfrm>
              <a:off x="825840" y="661813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" name="Google Shape;39;p6"/>
            <p:cNvSpPr/>
            <p:nvPr/>
          </p:nvSpPr>
          <p:spPr>
            <a:xfrm>
              <a:off x="612747" y="420399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" name="Google Shape;40;p6"/>
            <p:cNvSpPr/>
            <p:nvPr/>
          </p:nvSpPr>
          <p:spPr>
            <a:xfrm>
              <a:off x="511530" y="640493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570107" y="1064853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802022" y="976391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43" name="Google Shape;43;p6"/>
          <p:cNvGrpSpPr/>
          <p:nvPr/>
        </p:nvGrpSpPr>
        <p:grpSpPr>
          <a:xfrm rot="-5400000">
            <a:off x="7892093" y="209907"/>
            <a:ext cx="693934" cy="1104366"/>
            <a:chOff x="511530" y="420399"/>
            <a:chExt cx="488651" cy="777722"/>
          </a:xfrm>
        </p:grpSpPr>
        <p:sp>
          <p:nvSpPr>
            <p:cNvPr id="44" name="Google Shape;44;p6"/>
            <p:cNvSpPr/>
            <p:nvPr/>
          </p:nvSpPr>
          <p:spPr>
            <a:xfrm>
              <a:off x="930839" y="1146436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825840" y="614514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612747" y="420399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511530" y="535220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570107" y="1170126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707422" y="1128964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7"/>
          <p:cNvSpPr txBox="1"/>
          <p:nvPr>
            <p:ph type="title"/>
          </p:nvPr>
        </p:nvSpPr>
        <p:spPr>
          <a:xfrm>
            <a:off x="713100" y="484675"/>
            <a:ext cx="2838900" cy="118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" type="subTitle"/>
          </p:nvPr>
        </p:nvSpPr>
        <p:spPr>
          <a:xfrm>
            <a:off x="713200" y="1764050"/>
            <a:ext cx="3240600" cy="26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600"/>
              <a:buFont typeface="Didact Gothic"/>
              <a:buChar char="●"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Char char="○"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Char char="■"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Char char="●"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Char char="○"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Char char="■"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Char char="●"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Char char="○"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Char char="■"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type="title"/>
          </p:nvPr>
        </p:nvSpPr>
        <p:spPr>
          <a:xfrm>
            <a:off x="2953125" y="1597675"/>
            <a:ext cx="32379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" y="23"/>
            <a:ext cx="9144000" cy="514347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9"/>
          <p:cNvSpPr txBox="1"/>
          <p:nvPr>
            <p:ph type="title"/>
          </p:nvPr>
        </p:nvSpPr>
        <p:spPr>
          <a:xfrm>
            <a:off x="5115250" y="1440738"/>
            <a:ext cx="3002100" cy="11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" type="subTitle"/>
          </p:nvPr>
        </p:nvSpPr>
        <p:spPr>
          <a:xfrm>
            <a:off x="5115250" y="2584361"/>
            <a:ext cx="3002100" cy="11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type="title"/>
          </p:nvPr>
        </p:nvSpPr>
        <p:spPr>
          <a:xfrm>
            <a:off x="5410398" y="550392"/>
            <a:ext cx="3127500" cy="23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 Regular"/>
              <a:buNone/>
              <a:defRPr sz="30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Regular"/>
              <a:buNone/>
              <a:defRPr sz="35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Regular"/>
              <a:buNone/>
              <a:defRPr sz="35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Regular"/>
              <a:buNone/>
              <a:defRPr sz="35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Regular"/>
              <a:buNone/>
              <a:defRPr sz="35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Regular"/>
              <a:buNone/>
              <a:defRPr sz="35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Regular"/>
              <a:buNone/>
              <a:defRPr sz="35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Regular"/>
              <a:buNone/>
              <a:defRPr sz="35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Regular"/>
              <a:buNone/>
              <a:defRPr sz="35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idact Gothic"/>
              <a:buChar char="●"/>
              <a:defRPr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idact Gothic"/>
              <a:buChar char="○"/>
              <a:defRPr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idact Gothic"/>
              <a:buChar char="■"/>
              <a:defRPr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idact Gothic"/>
              <a:buChar char="●"/>
              <a:defRPr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idact Gothic"/>
              <a:buChar char="○"/>
              <a:defRPr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idact Gothic"/>
              <a:buChar char="■"/>
              <a:defRPr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idact Gothic"/>
              <a:buChar char="●"/>
              <a:defRPr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idact Gothic"/>
              <a:buChar char="○"/>
              <a:defRPr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idact Gothic"/>
              <a:buChar char="■"/>
              <a:defRPr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ctrTitle"/>
          </p:nvPr>
        </p:nvSpPr>
        <p:spPr>
          <a:xfrm>
            <a:off x="983400" y="1081100"/>
            <a:ext cx="7177200" cy="22260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A86E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Projet 4 v2 </a:t>
            </a: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- Site web responsive d'une ville avec Bootstrap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20" name="Google Shape;220;p28"/>
          <p:cNvGrpSpPr/>
          <p:nvPr/>
        </p:nvGrpSpPr>
        <p:grpSpPr>
          <a:xfrm>
            <a:off x="7882674" y="1691218"/>
            <a:ext cx="1264081" cy="1604131"/>
            <a:chOff x="7829271" y="405552"/>
            <a:chExt cx="979225" cy="1166301"/>
          </a:xfrm>
        </p:grpSpPr>
        <p:sp>
          <p:nvSpPr>
            <p:cNvPr id="221" name="Google Shape;221;p28"/>
            <p:cNvSpPr/>
            <p:nvPr/>
          </p:nvSpPr>
          <p:spPr>
            <a:xfrm rot="-5400000">
              <a:off x="7925264" y="779127"/>
              <a:ext cx="718573" cy="397174"/>
            </a:xfrm>
            <a:custGeom>
              <a:rect b="b" l="l" r="r" t="t"/>
              <a:pathLst>
                <a:path extrusionOk="0" h="3291" w="5954">
                  <a:moveTo>
                    <a:pt x="5854" y="1"/>
                  </a:moveTo>
                  <a:cubicBezTo>
                    <a:pt x="4898" y="1485"/>
                    <a:pt x="4238" y="2210"/>
                    <a:pt x="2688" y="2920"/>
                  </a:cubicBezTo>
                  <a:cubicBezTo>
                    <a:pt x="2326" y="3086"/>
                    <a:pt x="1952" y="3146"/>
                    <a:pt x="1604" y="3146"/>
                  </a:cubicBezTo>
                  <a:cubicBezTo>
                    <a:pt x="748" y="3146"/>
                    <a:pt x="45" y="2788"/>
                    <a:pt x="34" y="2788"/>
                  </a:cubicBezTo>
                  <a:lnTo>
                    <a:pt x="1" y="2903"/>
                  </a:lnTo>
                  <a:cubicBezTo>
                    <a:pt x="35" y="2938"/>
                    <a:pt x="730" y="3291"/>
                    <a:pt x="1593" y="3291"/>
                  </a:cubicBezTo>
                  <a:cubicBezTo>
                    <a:pt x="1957" y="3291"/>
                    <a:pt x="2351" y="3228"/>
                    <a:pt x="2738" y="3051"/>
                  </a:cubicBezTo>
                  <a:cubicBezTo>
                    <a:pt x="4321" y="2326"/>
                    <a:pt x="4980" y="1567"/>
                    <a:pt x="5953" y="67"/>
                  </a:cubicBezTo>
                  <a:lnTo>
                    <a:pt x="5854" y="1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 rot="-5400000">
              <a:off x="8291965" y="1370910"/>
              <a:ext cx="260806" cy="141081"/>
            </a:xfrm>
            <a:custGeom>
              <a:rect b="b" l="l" r="r" t="t"/>
              <a:pathLst>
                <a:path extrusionOk="0" h="1169" w="2161">
                  <a:moveTo>
                    <a:pt x="1" y="205"/>
                  </a:moveTo>
                  <a:cubicBezTo>
                    <a:pt x="9" y="211"/>
                    <a:pt x="18" y="216"/>
                    <a:pt x="28" y="220"/>
                  </a:cubicBezTo>
                  <a:lnTo>
                    <a:pt x="28" y="220"/>
                  </a:lnTo>
                  <a:cubicBezTo>
                    <a:pt x="11" y="211"/>
                    <a:pt x="1" y="205"/>
                    <a:pt x="1" y="205"/>
                  </a:cubicBezTo>
                  <a:close/>
                  <a:moveTo>
                    <a:pt x="1386" y="0"/>
                  </a:moveTo>
                  <a:cubicBezTo>
                    <a:pt x="1368" y="0"/>
                    <a:pt x="1352" y="2"/>
                    <a:pt x="1336" y="7"/>
                  </a:cubicBezTo>
                  <a:cubicBezTo>
                    <a:pt x="1336" y="7"/>
                    <a:pt x="1485" y="57"/>
                    <a:pt x="1501" y="106"/>
                  </a:cubicBezTo>
                  <a:cubicBezTo>
                    <a:pt x="1468" y="106"/>
                    <a:pt x="1221" y="24"/>
                    <a:pt x="1089" y="24"/>
                  </a:cubicBezTo>
                  <a:lnTo>
                    <a:pt x="1221" y="106"/>
                  </a:lnTo>
                  <a:cubicBezTo>
                    <a:pt x="1221" y="106"/>
                    <a:pt x="976" y="38"/>
                    <a:pt x="857" y="38"/>
                  </a:cubicBezTo>
                  <a:cubicBezTo>
                    <a:pt x="845" y="38"/>
                    <a:pt x="834" y="39"/>
                    <a:pt x="825" y="40"/>
                  </a:cubicBezTo>
                  <a:lnTo>
                    <a:pt x="990" y="123"/>
                  </a:lnTo>
                  <a:cubicBezTo>
                    <a:pt x="990" y="123"/>
                    <a:pt x="594" y="90"/>
                    <a:pt x="512" y="90"/>
                  </a:cubicBezTo>
                  <a:lnTo>
                    <a:pt x="677" y="172"/>
                  </a:lnTo>
                  <a:cubicBezTo>
                    <a:pt x="677" y="172"/>
                    <a:pt x="347" y="139"/>
                    <a:pt x="265" y="139"/>
                  </a:cubicBezTo>
                  <a:lnTo>
                    <a:pt x="413" y="205"/>
                  </a:lnTo>
                  <a:cubicBezTo>
                    <a:pt x="303" y="215"/>
                    <a:pt x="199" y="231"/>
                    <a:pt x="119" y="231"/>
                  </a:cubicBezTo>
                  <a:cubicBezTo>
                    <a:pt x="83" y="231"/>
                    <a:pt x="53" y="228"/>
                    <a:pt x="28" y="220"/>
                  </a:cubicBezTo>
                  <a:lnTo>
                    <a:pt x="28" y="220"/>
                  </a:lnTo>
                  <a:cubicBezTo>
                    <a:pt x="80" y="247"/>
                    <a:pt x="191" y="308"/>
                    <a:pt x="265" y="370"/>
                  </a:cubicBezTo>
                  <a:lnTo>
                    <a:pt x="67" y="370"/>
                  </a:lnTo>
                  <a:lnTo>
                    <a:pt x="463" y="535"/>
                  </a:lnTo>
                  <a:lnTo>
                    <a:pt x="199" y="535"/>
                  </a:lnTo>
                  <a:cubicBezTo>
                    <a:pt x="232" y="552"/>
                    <a:pt x="677" y="684"/>
                    <a:pt x="677" y="684"/>
                  </a:cubicBezTo>
                  <a:lnTo>
                    <a:pt x="611" y="700"/>
                  </a:lnTo>
                  <a:lnTo>
                    <a:pt x="413" y="749"/>
                  </a:lnTo>
                  <a:cubicBezTo>
                    <a:pt x="479" y="848"/>
                    <a:pt x="924" y="881"/>
                    <a:pt x="924" y="881"/>
                  </a:cubicBezTo>
                  <a:lnTo>
                    <a:pt x="660" y="931"/>
                  </a:lnTo>
                  <a:cubicBezTo>
                    <a:pt x="731" y="1001"/>
                    <a:pt x="934" y="1021"/>
                    <a:pt x="1081" y="1021"/>
                  </a:cubicBezTo>
                  <a:cubicBezTo>
                    <a:pt x="1141" y="1021"/>
                    <a:pt x="1192" y="1018"/>
                    <a:pt x="1221" y="1013"/>
                  </a:cubicBezTo>
                  <a:lnTo>
                    <a:pt x="1320" y="1013"/>
                  </a:lnTo>
                  <a:lnTo>
                    <a:pt x="1007" y="1096"/>
                  </a:lnTo>
                  <a:cubicBezTo>
                    <a:pt x="1007" y="1096"/>
                    <a:pt x="995" y="1168"/>
                    <a:pt x="1292" y="1168"/>
                  </a:cubicBezTo>
                  <a:cubicBezTo>
                    <a:pt x="1342" y="1168"/>
                    <a:pt x="1400" y="1166"/>
                    <a:pt x="1468" y="1162"/>
                  </a:cubicBezTo>
                  <a:cubicBezTo>
                    <a:pt x="1996" y="1112"/>
                    <a:pt x="2111" y="782"/>
                    <a:pt x="2111" y="782"/>
                  </a:cubicBezTo>
                  <a:lnTo>
                    <a:pt x="2161" y="667"/>
                  </a:lnTo>
                  <a:lnTo>
                    <a:pt x="2161" y="601"/>
                  </a:lnTo>
                  <a:cubicBezTo>
                    <a:pt x="2161" y="601"/>
                    <a:pt x="2161" y="585"/>
                    <a:pt x="2144" y="519"/>
                  </a:cubicBezTo>
                  <a:lnTo>
                    <a:pt x="2144" y="502"/>
                  </a:lnTo>
                  <a:lnTo>
                    <a:pt x="2144" y="469"/>
                  </a:lnTo>
                  <a:cubicBezTo>
                    <a:pt x="2078" y="354"/>
                    <a:pt x="1947" y="123"/>
                    <a:pt x="1650" y="7"/>
                  </a:cubicBezTo>
                  <a:lnTo>
                    <a:pt x="1650" y="7"/>
                  </a:lnTo>
                  <a:lnTo>
                    <a:pt x="1749" y="172"/>
                  </a:lnTo>
                  <a:cubicBezTo>
                    <a:pt x="1749" y="172"/>
                    <a:pt x="1537" y="0"/>
                    <a:pt x="1386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 rot="-5400000">
              <a:off x="7874828" y="409719"/>
              <a:ext cx="189238" cy="280351"/>
            </a:xfrm>
            <a:custGeom>
              <a:rect b="b" l="l" r="r" t="t"/>
              <a:pathLst>
                <a:path extrusionOk="0" h="2323" w="1568">
                  <a:moveTo>
                    <a:pt x="1534" y="1"/>
                  </a:moveTo>
                  <a:cubicBezTo>
                    <a:pt x="1485" y="100"/>
                    <a:pt x="1370" y="232"/>
                    <a:pt x="1205" y="380"/>
                  </a:cubicBezTo>
                  <a:lnTo>
                    <a:pt x="1287" y="215"/>
                  </a:lnTo>
                  <a:lnTo>
                    <a:pt x="1287" y="215"/>
                  </a:lnTo>
                  <a:cubicBezTo>
                    <a:pt x="1221" y="265"/>
                    <a:pt x="974" y="578"/>
                    <a:pt x="974" y="578"/>
                  </a:cubicBezTo>
                  <a:lnTo>
                    <a:pt x="1056" y="380"/>
                  </a:lnTo>
                  <a:lnTo>
                    <a:pt x="1056" y="380"/>
                  </a:lnTo>
                  <a:cubicBezTo>
                    <a:pt x="990" y="462"/>
                    <a:pt x="710" y="825"/>
                    <a:pt x="710" y="825"/>
                  </a:cubicBezTo>
                  <a:lnTo>
                    <a:pt x="792" y="627"/>
                  </a:lnTo>
                  <a:lnTo>
                    <a:pt x="792" y="627"/>
                  </a:lnTo>
                  <a:cubicBezTo>
                    <a:pt x="710" y="710"/>
                    <a:pt x="529" y="1007"/>
                    <a:pt x="529" y="1007"/>
                  </a:cubicBezTo>
                  <a:lnTo>
                    <a:pt x="578" y="825"/>
                  </a:lnTo>
                  <a:lnTo>
                    <a:pt x="578" y="825"/>
                  </a:lnTo>
                  <a:cubicBezTo>
                    <a:pt x="479" y="957"/>
                    <a:pt x="331" y="1221"/>
                    <a:pt x="314" y="1221"/>
                  </a:cubicBezTo>
                  <a:cubicBezTo>
                    <a:pt x="314" y="1155"/>
                    <a:pt x="397" y="990"/>
                    <a:pt x="397" y="990"/>
                  </a:cubicBezTo>
                  <a:lnTo>
                    <a:pt x="397" y="990"/>
                  </a:lnTo>
                  <a:cubicBezTo>
                    <a:pt x="281" y="1073"/>
                    <a:pt x="166" y="1485"/>
                    <a:pt x="166" y="1485"/>
                  </a:cubicBezTo>
                  <a:lnTo>
                    <a:pt x="166" y="1254"/>
                  </a:lnTo>
                  <a:cubicBezTo>
                    <a:pt x="1" y="1600"/>
                    <a:pt x="1" y="1913"/>
                    <a:pt x="34" y="2062"/>
                  </a:cubicBezTo>
                  <a:lnTo>
                    <a:pt x="34" y="2078"/>
                  </a:lnTo>
                  <a:lnTo>
                    <a:pt x="34" y="2095"/>
                  </a:lnTo>
                  <a:cubicBezTo>
                    <a:pt x="34" y="2161"/>
                    <a:pt x="67" y="2227"/>
                    <a:pt x="83" y="2243"/>
                  </a:cubicBezTo>
                  <a:cubicBezTo>
                    <a:pt x="116" y="2260"/>
                    <a:pt x="149" y="2293"/>
                    <a:pt x="199" y="2293"/>
                  </a:cubicBezTo>
                  <a:cubicBezTo>
                    <a:pt x="199" y="2293"/>
                    <a:pt x="244" y="2323"/>
                    <a:pt x="328" y="2323"/>
                  </a:cubicBezTo>
                  <a:cubicBezTo>
                    <a:pt x="442" y="2323"/>
                    <a:pt x="629" y="2268"/>
                    <a:pt x="875" y="2012"/>
                  </a:cubicBezTo>
                  <a:cubicBezTo>
                    <a:pt x="1271" y="1650"/>
                    <a:pt x="1205" y="1584"/>
                    <a:pt x="1205" y="1584"/>
                  </a:cubicBezTo>
                  <a:lnTo>
                    <a:pt x="1205" y="1584"/>
                  </a:lnTo>
                  <a:lnTo>
                    <a:pt x="908" y="1798"/>
                  </a:lnTo>
                  <a:lnTo>
                    <a:pt x="908" y="1798"/>
                  </a:lnTo>
                  <a:lnTo>
                    <a:pt x="974" y="1716"/>
                  </a:lnTo>
                  <a:cubicBezTo>
                    <a:pt x="1056" y="1633"/>
                    <a:pt x="1353" y="1320"/>
                    <a:pt x="1370" y="1155"/>
                  </a:cubicBezTo>
                  <a:lnTo>
                    <a:pt x="1370" y="1155"/>
                  </a:lnTo>
                  <a:lnTo>
                    <a:pt x="1139" y="1353"/>
                  </a:lnTo>
                  <a:cubicBezTo>
                    <a:pt x="1139" y="1353"/>
                    <a:pt x="1468" y="924"/>
                    <a:pt x="1468" y="776"/>
                  </a:cubicBezTo>
                  <a:lnTo>
                    <a:pt x="1468" y="776"/>
                  </a:lnTo>
                  <a:lnTo>
                    <a:pt x="1304" y="924"/>
                  </a:lnTo>
                  <a:lnTo>
                    <a:pt x="1271" y="974"/>
                  </a:lnTo>
                  <a:cubicBezTo>
                    <a:pt x="1271" y="974"/>
                    <a:pt x="1567" y="479"/>
                    <a:pt x="1567" y="429"/>
                  </a:cubicBezTo>
                  <a:lnTo>
                    <a:pt x="1567" y="429"/>
                  </a:lnTo>
                  <a:lnTo>
                    <a:pt x="1370" y="660"/>
                  </a:lnTo>
                  <a:lnTo>
                    <a:pt x="1370" y="660"/>
                  </a:lnTo>
                  <a:lnTo>
                    <a:pt x="1567" y="182"/>
                  </a:lnTo>
                  <a:lnTo>
                    <a:pt x="1567" y="182"/>
                  </a:lnTo>
                  <a:lnTo>
                    <a:pt x="1403" y="380"/>
                  </a:lnTo>
                  <a:cubicBezTo>
                    <a:pt x="1452" y="215"/>
                    <a:pt x="1534" y="1"/>
                    <a:pt x="1534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 rot="-5400000">
              <a:off x="8077031" y="798625"/>
              <a:ext cx="187186" cy="228939"/>
            </a:xfrm>
            <a:custGeom>
              <a:rect b="b" l="l" r="r" t="t"/>
              <a:pathLst>
                <a:path extrusionOk="0" h="1897" w="1551">
                  <a:moveTo>
                    <a:pt x="182" y="0"/>
                  </a:moveTo>
                  <a:lnTo>
                    <a:pt x="248" y="182"/>
                  </a:lnTo>
                  <a:cubicBezTo>
                    <a:pt x="117" y="116"/>
                    <a:pt x="2" y="2"/>
                    <a:pt x="1" y="1"/>
                  </a:cubicBezTo>
                  <a:lnTo>
                    <a:pt x="1" y="1"/>
                  </a:lnTo>
                  <a:cubicBezTo>
                    <a:pt x="67" y="66"/>
                    <a:pt x="83" y="198"/>
                    <a:pt x="116" y="380"/>
                  </a:cubicBezTo>
                  <a:lnTo>
                    <a:pt x="17" y="264"/>
                  </a:lnTo>
                  <a:lnTo>
                    <a:pt x="17" y="264"/>
                  </a:lnTo>
                  <a:cubicBezTo>
                    <a:pt x="34" y="347"/>
                    <a:pt x="166" y="660"/>
                    <a:pt x="166" y="660"/>
                  </a:cubicBezTo>
                  <a:lnTo>
                    <a:pt x="34" y="528"/>
                  </a:lnTo>
                  <a:lnTo>
                    <a:pt x="34" y="528"/>
                  </a:lnTo>
                  <a:cubicBezTo>
                    <a:pt x="67" y="611"/>
                    <a:pt x="232" y="973"/>
                    <a:pt x="232" y="973"/>
                  </a:cubicBezTo>
                  <a:lnTo>
                    <a:pt x="100" y="841"/>
                  </a:lnTo>
                  <a:lnTo>
                    <a:pt x="100" y="841"/>
                  </a:lnTo>
                  <a:cubicBezTo>
                    <a:pt x="116" y="940"/>
                    <a:pt x="281" y="1188"/>
                    <a:pt x="281" y="1188"/>
                  </a:cubicBezTo>
                  <a:lnTo>
                    <a:pt x="166" y="1105"/>
                  </a:lnTo>
                  <a:lnTo>
                    <a:pt x="166" y="1105"/>
                  </a:lnTo>
                  <a:cubicBezTo>
                    <a:pt x="232" y="1237"/>
                    <a:pt x="364" y="1435"/>
                    <a:pt x="364" y="1435"/>
                  </a:cubicBezTo>
                  <a:cubicBezTo>
                    <a:pt x="331" y="1435"/>
                    <a:pt x="232" y="1320"/>
                    <a:pt x="232" y="1320"/>
                  </a:cubicBezTo>
                  <a:lnTo>
                    <a:pt x="232" y="1320"/>
                  </a:lnTo>
                  <a:cubicBezTo>
                    <a:pt x="232" y="1452"/>
                    <a:pt x="512" y="1649"/>
                    <a:pt x="512" y="1649"/>
                  </a:cubicBezTo>
                  <a:lnTo>
                    <a:pt x="331" y="1583"/>
                  </a:lnTo>
                  <a:lnTo>
                    <a:pt x="331" y="1583"/>
                  </a:lnTo>
                  <a:cubicBezTo>
                    <a:pt x="528" y="1814"/>
                    <a:pt x="809" y="1880"/>
                    <a:pt x="941" y="1897"/>
                  </a:cubicBezTo>
                  <a:lnTo>
                    <a:pt x="990" y="1897"/>
                  </a:lnTo>
                  <a:cubicBezTo>
                    <a:pt x="1056" y="1897"/>
                    <a:pt x="1139" y="1864"/>
                    <a:pt x="1155" y="1847"/>
                  </a:cubicBezTo>
                  <a:lnTo>
                    <a:pt x="1254" y="1748"/>
                  </a:lnTo>
                  <a:cubicBezTo>
                    <a:pt x="1254" y="1748"/>
                    <a:pt x="1551" y="1551"/>
                    <a:pt x="1419" y="1023"/>
                  </a:cubicBezTo>
                  <a:cubicBezTo>
                    <a:pt x="1333" y="635"/>
                    <a:pt x="1259" y="610"/>
                    <a:pt x="1242" y="610"/>
                  </a:cubicBezTo>
                  <a:cubicBezTo>
                    <a:pt x="1239" y="610"/>
                    <a:pt x="1238" y="611"/>
                    <a:pt x="1238" y="611"/>
                  </a:cubicBezTo>
                  <a:lnTo>
                    <a:pt x="1254" y="940"/>
                  </a:lnTo>
                  <a:lnTo>
                    <a:pt x="1221" y="858"/>
                  </a:lnTo>
                  <a:cubicBezTo>
                    <a:pt x="1188" y="776"/>
                    <a:pt x="1089" y="429"/>
                    <a:pt x="941" y="363"/>
                  </a:cubicBezTo>
                  <a:lnTo>
                    <a:pt x="941" y="363"/>
                  </a:lnTo>
                  <a:lnTo>
                    <a:pt x="990" y="627"/>
                  </a:lnTo>
                  <a:cubicBezTo>
                    <a:pt x="990" y="627"/>
                    <a:pt x="776" y="248"/>
                    <a:pt x="677" y="198"/>
                  </a:cubicBezTo>
                  <a:lnTo>
                    <a:pt x="677" y="198"/>
                  </a:lnTo>
                  <a:lnTo>
                    <a:pt x="693" y="413"/>
                  </a:lnTo>
                  <a:lnTo>
                    <a:pt x="693" y="462"/>
                  </a:lnTo>
                  <a:cubicBezTo>
                    <a:pt x="693" y="462"/>
                    <a:pt x="430" y="83"/>
                    <a:pt x="413" y="50"/>
                  </a:cubicBezTo>
                  <a:lnTo>
                    <a:pt x="413" y="50"/>
                  </a:lnTo>
                  <a:lnTo>
                    <a:pt x="479" y="297"/>
                  </a:lnTo>
                  <a:lnTo>
                    <a:pt x="479" y="297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8"/>
            <p:cNvSpPr/>
            <p:nvPr/>
          </p:nvSpPr>
          <p:spPr>
            <a:xfrm rot="-5400000">
              <a:off x="7965582" y="611504"/>
              <a:ext cx="143497" cy="288679"/>
            </a:xfrm>
            <a:custGeom>
              <a:rect b="b" l="l" r="r" t="t"/>
              <a:pathLst>
                <a:path extrusionOk="0" h="2392" w="1189">
                  <a:moveTo>
                    <a:pt x="595" y="0"/>
                  </a:moveTo>
                  <a:lnTo>
                    <a:pt x="595" y="0"/>
                  </a:lnTo>
                  <a:cubicBezTo>
                    <a:pt x="595" y="0"/>
                    <a:pt x="595" y="11"/>
                    <a:pt x="598" y="29"/>
                  </a:cubicBezTo>
                  <a:lnTo>
                    <a:pt x="598" y="29"/>
                  </a:lnTo>
                  <a:cubicBezTo>
                    <a:pt x="597" y="19"/>
                    <a:pt x="596" y="9"/>
                    <a:pt x="595" y="0"/>
                  </a:cubicBezTo>
                  <a:close/>
                  <a:moveTo>
                    <a:pt x="598" y="29"/>
                  </a:moveTo>
                  <a:cubicBezTo>
                    <a:pt x="600" y="118"/>
                    <a:pt x="555" y="270"/>
                    <a:pt x="496" y="462"/>
                  </a:cubicBezTo>
                  <a:lnTo>
                    <a:pt x="479" y="297"/>
                  </a:lnTo>
                  <a:cubicBezTo>
                    <a:pt x="446" y="380"/>
                    <a:pt x="397" y="742"/>
                    <a:pt x="397" y="742"/>
                  </a:cubicBezTo>
                  <a:lnTo>
                    <a:pt x="364" y="545"/>
                  </a:lnTo>
                  <a:cubicBezTo>
                    <a:pt x="347" y="627"/>
                    <a:pt x="281" y="1056"/>
                    <a:pt x="281" y="1056"/>
                  </a:cubicBezTo>
                  <a:lnTo>
                    <a:pt x="248" y="874"/>
                  </a:lnTo>
                  <a:cubicBezTo>
                    <a:pt x="199" y="1006"/>
                    <a:pt x="199" y="1320"/>
                    <a:pt x="199" y="1320"/>
                  </a:cubicBezTo>
                  <a:lnTo>
                    <a:pt x="166" y="1155"/>
                  </a:lnTo>
                  <a:cubicBezTo>
                    <a:pt x="150" y="1299"/>
                    <a:pt x="165" y="1551"/>
                    <a:pt x="121" y="1551"/>
                  </a:cubicBezTo>
                  <a:cubicBezTo>
                    <a:pt x="119" y="1551"/>
                    <a:pt x="118" y="1551"/>
                    <a:pt x="116" y="1550"/>
                  </a:cubicBezTo>
                  <a:cubicBezTo>
                    <a:pt x="100" y="1517"/>
                    <a:pt x="83" y="1353"/>
                    <a:pt x="83" y="1352"/>
                  </a:cubicBezTo>
                  <a:lnTo>
                    <a:pt x="83" y="1352"/>
                  </a:lnTo>
                  <a:cubicBezTo>
                    <a:pt x="1" y="1501"/>
                    <a:pt x="116" y="1847"/>
                    <a:pt x="116" y="1847"/>
                  </a:cubicBezTo>
                  <a:lnTo>
                    <a:pt x="17" y="1682"/>
                  </a:lnTo>
                  <a:lnTo>
                    <a:pt x="17" y="1682"/>
                  </a:lnTo>
                  <a:cubicBezTo>
                    <a:pt x="34" y="2012"/>
                    <a:pt x="199" y="2210"/>
                    <a:pt x="314" y="2325"/>
                  </a:cubicBezTo>
                  <a:lnTo>
                    <a:pt x="314" y="2342"/>
                  </a:lnTo>
                  <a:cubicBezTo>
                    <a:pt x="331" y="2375"/>
                    <a:pt x="413" y="2391"/>
                    <a:pt x="430" y="2391"/>
                  </a:cubicBezTo>
                  <a:cubicBezTo>
                    <a:pt x="479" y="2391"/>
                    <a:pt x="512" y="2391"/>
                    <a:pt x="562" y="2375"/>
                  </a:cubicBezTo>
                  <a:cubicBezTo>
                    <a:pt x="562" y="2375"/>
                    <a:pt x="891" y="2358"/>
                    <a:pt x="1056" y="1798"/>
                  </a:cubicBezTo>
                  <a:cubicBezTo>
                    <a:pt x="1188" y="1303"/>
                    <a:pt x="1106" y="1303"/>
                    <a:pt x="1106" y="1303"/>
                  </a:cubicBezTo>
                  <a:lnTo>
                    <a:pt x="1106" y="1303"/>
                  </a:lnTo>
                  <a:lnTo>
                    <a:pt x="974" y="1633"/>
                  </a:lnTo>
                  <a:lnTo>
                    <a:pt x="990" y="1534"/>
                  </a:lnTo>
                  <a:cubicBezTo>
                    <a:pt x="1023" y="1435"/>
                    <a:pt x="1106" y="1056"/>
                    <a:pt x="1056" y="907"/>
                  </a:cubicBezTo>
                  <a:lnTo>
                    <a:pt x="1056" y="907"/>
                  </a:lnTo>
                  <a:lnTo>
                    <a:pt x="941" y="1204"/>
                  </a:lnTo>
                  <a:cubicBezTo>
                    <a:pt x="941" y="1204"/>
                    <a:pt x="1007" y="709"/>
                    <a:pt x="941" y="610"/>
                  </a:cubicBezTo>
                  <a:lnTo>
                    <a:pt x="858" y="808"/>
                  </a:lnTo>
                  <a:lnTo>
                    <a:pt x="842" y="874"/>
                  </a:lnTo>
                  <a:cubicBezTo>
                    <a:pt x="842" y="874"/>
                    <a:pt x="858" y="330"/>
                    <a:pt x="842" y="314"/>
                  </a:cubicBezTo>
                  <a:lnTo>
                    <a:pt x="776" y="577"/>
                  </a:lnTo>
                  <a:lnTo>
                    <a:pt x="726" y="132"/>
                  </a:lnTo>
                  <a:lnTo>
                    <a:pt x="677" y="330"/>
                  </a:lnTo>
                  <a:cubicBezTo>
                    <a:pt x="626" y="229"/>
                    <a:pt x="605" y="89"/>
                    <a:pt x="598" y="29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 rot="-5400000">
              <a:off x="8189508" y="938861"/>
              <a:ext cx="159308" cy="246922"/>
            </a:xfrm>
            <a:custGeom>
              <a:rect b="b" l="l" r="r" t="t"/>
              <a:pathLst>
                <a:path extrusionOk="0" h="2046" w="1320">
                  <a:moveTo>
                    <a:pt x="1" y="1"/>
                  </a:moveTo>
                  <a:lnTo>
                    <a:pt x="1" y="1"/>
                  </a:lnTo>
                  <a:cubicBezTo>
                    <a:pt x="50" y="66"/>
                    <a:pt x="66" y="231"/>
                    <a:pt x="83" y="413"/>
                  </a:cubicBezTo>
                  <a:lnTo>
                    <a:pt x="1" y="281"/>
                  </a:lnTo>
                  <a:lnTo>
                    <a:pt x="116" y="693"/>
                  </a:lnTo>
                  <a:lnTo>
                    <a:pt x="1" y="561"/>
                  </a:lnTo>
                  <a:lnTo>
                    <a:pt x="1" y="561"/>
                  </a:lnTo>
                  <a:cubicBezTo>
                    <a:pt x="1" y="660"/>
                    <a:pt x="132" y="1023"/>
                    <a:pt x="132" y="1023"/>
                  </a:cubicBezTo>
                  <a:lnTo>
                    <a:pt x="1" y="891"/>
                  </a:lnTo>
                  <a:lnTo>
                    <a:pt x="1" y="891"/>
                  </a:lnTo>
                  <a:cubicBezTo>
                    <a:pt x="1" y="990"/>
                    <a:pt x="149" y="1254"/>
                    <a:pt x="149" y="1254"/>
                  </a:cubicBezTo>
                  <a:lnTo>
                    <a:pt x="34" y="1155"/>
                  </a:lnTo>
                  <a:lnTo>
                    <a:pt x="34" y="1155"/>
                  </a:lnTo>
                  <a:cubicBezTo>
                    <a:pt x="66" y="1270"/>
                    <a:pt x="198" y="1501"/>
                    <a:pt x="198" y="1501"/>
                  </a:cubicBezTo>
                  <a:cubicBezTo>
                    <a:pt x="132" y="1485"/>
                    <a:pt x="50" y="1353"/>
                    <a:pt x="50" y="1353"/>
                  </a:cubicBezTo>
                  <a:lnTo>
                    <a:pt x="50" y="1353"/>
                  </a:lnTo>
                  <a:cubicBezTo>
                    <a:pt x="34" y="1501"/>
                    <a:pt x="297" y="1732"/>
                    <a:pt x="297" y="1732"/>
                  </a:cubicBezTo>
                  <a:lnTo>
                    <a:pt x="132" y="1649"/>
                  </a:lnTo>
                  <a:lnTo>
                    <a:pt x="132" y="1649"/>
                  </a:lnTo>
                  <a:cubicBezTo>
                    <a:pt x="297" y="1913"/>
                    <a:pt x="545" y="1996"/>
                    <a:pt x="693" y="2045"/>
                  </a:cubicBezTo>
                  <a:lnTo>
                    <a:pt x="726" y="2045"/>
                  </a:lnTo>
                  <a:cubicBezTo>
                    <a:pt x="792" y="2045"/>
                    <a:pt x="874" y="2045"/>
                    <a:pt x="891" y="2012"/>
                  </a:cubicBezTo>
                  <a:cubicBezTo>
                    <a:pt x="940" y="1996"/>
                    <a:pt x="973" y="1979"/>
                    <a:pt x="1023" y="1930"/>
                  </a:cubicBezTo>
                  <a:cubicBezTo>
                    <a:pt x="1023" y="1930"/>
                    <a:pt x="1320" y="1765"/>
                    <a:pt x="1270" y="1237"/>
                  </a:cubicBezTo>
                  <a:cubicBezTo>
                    <a:pt x="1216" y="841"/>
                    <a:pt x="1150" y="807"/>
                    <a:pt x="1129" y="807"/>
                  </a:cubicBezTo>
                  <a:cubicBezTo>
                    <a:pt x="1124" y="807"/>
                    <a:pt x="1122" y="809"/>
                    <a:pt x="1122" y="809"/>
                  </a:cubicBezTo>
                  <a:lnTo>
                    <a:pt x="1105" y="1138"/>
                  </a:lnTo>
                  <a:lnTo>
                    <a:pt x="1072" y="1056"/>
                  </a:lnTo>
                  <a:cubicBezTo>
                    <a:pt x="1056" y="940"/>
                    <a:pt x="990" y="594"/>
                    <a:pt x="874" y="512"/>
                  </a:cubicBezTo>
                  <a:lnTo>
                    <a:pt x="874" y="512"/>
                  </a:lnTo>
                  <a:lnTo>
                    <a:pt x="891" y="809"/>
                  </a:lnTo>
                  <a:cubicBezTo>
                    <a:pt x="891" y="809"/>
                    <a:pt x="743" y="363"/>
                    <a:pt x="644" y="314"/>
                  </a:cubicBezTo>
                  <a:lnTo>
                    <a:pt x="644" y="512"/>
                  </a:lnTo>
                  <a:lnTo>
                    <a:pt x="644" y="578"/>
                  </a:lnTo>
                  <a:cubicBezTo>
                    <a:pt x="627" y="578"/>
                    <a:pt x="413" y="149"/>
                    <a:pt x="396" y="116"/>
                  </a:cubicBezTo>
                  <a:lnTo>
                    <a:pt x="396" y="116"/>
                  </a:lnTo>
                  <a:lnTo>
                    <a:pt x="446" y="363"/>
                  </a:lnTo>
                  <a:lnTo>
                    <a:pt x="446" y="363"/>
                  </a:lnTo>
                  <a:lnTo>
                    <a:pt x="198" y="17"/>
                  </a:lnTo>
                  <a:lnTo>
                    <a:pt x="231" y="231"/>
                  </a:lnTo>
                  <a:cubicBezTo>
                    <a:pt x="116" y="1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 rot="-5400000">
              <a:off x="8200853" y="1132439"/>
              <a:ext cx="149411" cy="259714"/>
            </a:xfrm>
            <a:custGeom>
              <a:rect b="b" l="l" r="r" t="t"/>
              <a:pathLst>
                <a:path extrusionOk="0" h="2152" w="1238">
                  <a:moveTo>
                    <a:pt x="50" y="1"/>
                  </a:moveTo>
                  <a:cubicBezTo>
                    <a:pt x="50" y="1"/>
                    <a:pt x="64" y="20"/>
                    <a:pt x="85" y="48"/>
                  </a:cubicBezTo>
                  <a:lnTo>
                    <a:pt x="85" y="48"/>
                  </a:lnTo>
                  <a:cubicBezTo>
                    <a:pt x="76" y="28"/>
                    <a:pt x="65" y="12"/>
                    <a:pt x="50" y="1"/>
                  </a:cubicBezTo>
                  <a:close/>
                  <a:moveTo>
                    <a:pt x="248" y="34"/>
                  </a:moveTo>
                  <a:lnTo>
                    <a:pt x="264" y="248"/>
                  </a:lnTo>
                  <a:cubicBezTo>
                    <a:pt x="199" y="194"/>
                    <a:pt x="127" y="104"/>
                    <a:pt x="85" y="48"/>
                  </a:cubicBezTo>
                  <a:lnTo>
                    <a:pt x="85" y="48"/>
                  </a:lnTo>
                  <a:cubicBezTo>
                    <a:pt x="116" y="120"/>
                    <a:pt x="116" y="247"/>
                    <a:pt x="116" y="413"/>
                  </a:cubicBezTo>
                  <a:lnTo>
                    <a:pt x="34" y="264"/>
                  </a:lnTo>
                  <a:lnTo>
                    <a:pt x="34" y="264"/>
                  </a:lnTo>
                  <a:cubicBezTo>
                    <a:pt x="34" y="347"/>
                    <a:pt x="100" y="693"/>
                    <a:pt x="100" y="693"/>
                  </a:cubicBezTo>
                  <a:lnTo>
                    <a:pt x="1" y="528"/>
                  </a:lnTo>
                  <a:lnTo>
                    <a:pt x="1" y="528"/>
                  </a:lnTo>
                  <a:cubicBezTo>
                    <a:pt x="17" y="611"/>
                    <a:pt x="100" y="1006"/>
                    <a:pt x="100" y="1006"/>
                  </a:cubicBezTo>
                  <a:lnTo>
                    <a:pt x="1" y="858"/>
                  </a:lnTo>
                  <a:lnTo>
                    <a:pt x="1" y="858"/>
                  </a:lnTo>
                  <a:cubicBezTo>
                    <a:pt x="1" y="957"/>
                    <a:pt x="100" y="1254"/>
                    <a:pt x="100" y="1254"/>
                  </a:cubicBezTo>
                  <a:lnTo>
                    <a:pt x="1" y="1122"/>
                  </a:lnTo>
                  <a:lnTo>
                    <a:pt x="1" y="1122"/>
                  </a:lnTo>
                  <a:cubicBezTo>
                    <a:pt x="34" y="1270"/>
                    <a:pt x="132" y="1501"/>
                    <a:pt x="165" y="1567"/>
                  </a:cubicBezTo>
                  <a:cubicBezTo>
                    <a:pt x="116" y="1551"/>
                    <a:pt x="34" y="1402"/>
                    <a:pt x="34" y="1402"/>
                  </a:cubicBezTo>
                  <a:lnTo>
                    <a:pt x="34" y="1402"/>
                  </a:lnTo>
                  <a:cubicBezTo>
                    <a:pt x="17" y="1551"/>
                    <a:pt x="264" y="1798"/>
                    <a:pt x="264" y="1798"/>
                  </a:cubicBezTo>
                  <a:lnTo>
                    <a:pt x="100" y="1682"/>
                  </a:lnTo>
                  <a:lnTo>
                    <a:pt x="100" y="1682"/>
                  </a:lnTo>
                  <a:cubicBezTo>
                    <a:pt x="248" y="1979"/>
                    <a:pt x="462" y="2095"/>
                    <a:pt x="611" y="2144"/>
                  </a:cubicBezTo>
                  <a:lnTo>
                    <a:pt x="660" y="2144"/>
                  </a:lnTo>
                  <a:cubicBezTo>
                    <a:pt x="671" y="2150"/>
                    <a:pt x="688" y="2152"/>
                    <a:pt x="705" y="2152"/>
                  </a:cubicBezTo>
                  <a:cubicBezTo>
                    <a:pt x="741" y="2152"/>
                    <a:pt x="781" y="2144"/>
                    <a:pt x="792" y="2144"/>
                  </a:cubicBezTo>
                  <a:cubicBezTo>
                    <a:pt x="842" y="2128"/>
                    <a:pt x="875" y="2095"/>
                    <a:pt x="924" y="2062"/>
                  </a:cubicBezTo>
                  <a:cubicBezTo>
                    <a:pt x="924" y="2062"/>
                    <a:pt x="1237" y="1913"/>
                    <a:pt x="1204" y="1353"/>
                  </a:cubicBezTo>
                  <a:cubicBezTo>
                    <a:pt x="1191" y="940"/>
                    <a:pt x="1131" y="906"/>
                    <a:pt x="1112" y="906"/>
                  </a:cubicBezTo>
                  <a:cubicBezTo>
                    <a:pt x="1108" y="906"/>
                    <a:pt x="1105" y="907"/>
                    <a:pt x="1105" y="907"/>
                  </a:cubicBezTo>
                  <a:lnTo>
                    <a:pt x="1072" y="1237"/>
                  </a:lnTo>
                  <a:cubicBezTo>
                    <a:pt x="1072" y="1221"/>
                    <a:pt x="1039" y="1122"/>
                    <a:pt x="1039" y="1122"/>
                  </a:cubicBezTo>
                  <a:cubicBezTo>
                    <a:pt x="1023" y="1023"/>
                    <a:pt x="1006" y="660"/>
                    <a:pt x="875" y="578"/>
                  </a:cubicBezTo>
                  <a:lnTo>
                    <a:pt x="875" y="858"/>
                  </a:lnTo>
                  <a:cubicBezTo>
                    <a:pt x="875" y="858"/>
                    <a:pt x="776" y="413"/>
                    <a:pt x="677" y="347"/>
                  </a:cubicBezTo>
                  <a:lnTo>
                    <a:pt x="660" y="561"/>
                  </a:lnTo>
                  <a:lnTo>
                    <a:pt x="627" y="611"/>
                  </a:lnTo>
                  <a:cubicBezTo>
                    <a:pt x="627" y="611"/>
                    <a:pt x="446" y="165"/>
                    <a:pt x="429" y="149"/>
                  </a:cubicBezTo>
                  <a:lnTo>
                    <a:pt x="429" y="149"/>
                  </a:lnTo>
                  <a:lnTo>
                    <a:pt x="446" y="413"/>
                  </a:lnTo>
                  <a:lnTo>
                    <a:pt x="446" y="413"/>
                  </a:lnTo>
                  <a:lnTo>
                    <a:pt x="248" y="34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 rot="-5400000">
              <a:off x="8544737" y="1186565"/>
              <a:ext cx="193100" cy="274800"/>
            </a:xfrm>
            <a:custGeom>
              <a:rect b="b" l="l" r="r" t="t"/>
              <a:pathLst>
                <a:path extrusionOk="0" h="2277" w="1600">
                  <a:moveTo>
                    <a:pt x="1204" y="1"/>
                  </a:moveTo>
                  <a:cubicBezTo>
                    <a:pt x="1187" y="1"/>
                    <a:pt x="1105" y="1"/>
                    <a:pt x="1039" y="17"/>
                  </a:cubicBezTo>
                  <a:lnTo>
                    <a:pt x="989" y="17"/>
                  </a:lnTo>
                  <a:cubicBezTo>
                    <a:pt x="857" y="100"/>
                    <a:pt x="577" y="264"/>
                    <a:pt x="379" y="578"/>
                  </a:cubicBezTo>
                  <a:lnTo>
                    <a:pt x="561" y="446"/>
                  </a:lnTo>
                  <a:lnTo>
                    <a:pt x="561" y="446"/>
                  </a:lnTo>
                  <a:cubicBezTo>
                    <a:pt x="560" y="446"/>
                    <a:pt x="247" y="759"/>
                    <a:pt x="247" y="908"/>
                  </a:cubicBezTo>
                  <a:cubicBezTo>
                    <a:pt x="247" y="908"/>
                    <a:pt x="363" y="743"/>
                    <a:pt x="412" y="710"/>
                  </a:cubicBezTo>
                  <a:lnTo>
                    <a:pt x="412" y="710"/>
                  </a:lnTo>
                  <a:cubicBezTo>
                    <a:pt x="396" y="726"/>
                    <a:pt x="231" y="974"/>
                    <a:pt x="165" y="1105"/>
                  </a:cubicBezTo>
                  <a:lnTo>
                    <a:pt x="297" y="974"/>
                  </a:lnTo>
                  <a:lnTo>
                    <a:pt x="297" y="974"/>
                  </a:lnTo>
                  <a:cubicBezTo>
                    <a:pt x="297" y="974"/>
                    <a:pt x="132" y="1270"/>
                    <a:pt x="82" y="1402"/>
                  </a:cubicBezTo>
                  <a:lnTo>
                    <a:pt x="231" y="1204"/>
                  </a:lnTo>
                  <a:lnTo>
                    <a:pt x="231" y="1204"/>
                  </a:lnTo>
                  <a:cubicBezTo>
                    <a:pt x="231" y="1205"/>
                    <a:pt x="66" y="1650"/>
                    <a:pt x="49" y="1732"/>
                  </a:cubicBezTo>
                  <a:lnTo>
                    <a:pt x="198" y="1534"/>
                  </a:lnTo>
                  <a:lnTo>
                    <a:pt x="198" y="1534"/>
                  </a:lnTo>
                  <a:cubicBezTo>
                    <a:pt x="198" y="1534"/>
                    <a:pt x="66" y="1897"/>
                    <a:pt x="49" y="1996"/>
                  </a:cubicBezTo>
                  <a:lnTo>
                    <a:pt x="148" y="1847"/>
                  </a:lnTo>
                  <a:lnTo>
                    <a:pt x="148" y="1847"/>
                  </a:lnTo>
                  <a:cubicBezTo>
                    <a:pt x="125" y="2002"/>
                    <a:pt x="92" y="2130"/>
                    <a:pt x="52" y="2209"/>
                  </a:cubicBezTo>
                  <a:lnTo>
                    <a:pt x="52" y="2209"/>
                  </a:lnTo>
                  <a:cubicBezTo>
                    <a:pt x="101" y="2147"/>
                    <a:pt x="177" y="2056"/>
                    <a:pt x="247" y="1996"/>
                  </a:cubicBezTo>
                  <a:lnTo>
                    <a:pt x="247" y="1996"/>
                  </a:lnTo>
                  <a:lnTo>
                    <a:pt x="198" y="2194"/>
                  </a:lnTo>
                  <a:lnTo>
                    <a:pt x="198" y="2194"/>
                  </a:lnTo>
                  <a:lnTo>
                    <a:pt x="478" y="1782"/>
                  </a:lnTo>
                  <a:lnTo>
                    <a:pt x="396" y="2062"/>
                  </a:lnTo>
                  <a:cubicBezTo>
                    <a:pt x="412" y="2029"/>
                    <a:pt x="709" y="1534"/>
                    <a:pt x="709" y="1534"/>
                  </a:cubicBezTo>
                  <a:lnTo>
                    <a:pt x="709" y="1600"/>
                  </a:lnTo>
                  <a:lnTo>
                    <a:pt x="693" y="1815"/>
                  </a:lnTo>
                  <a:cubicBezTo>
                    <a:pt x="808" y="1732"/>
                    <a:pt x="989" y="1254"/>
                    <a:pt x="989" y="1254"/>
                  </a:cubicBezTo>
                  <a:lnTo>
                    <a:pt x="989" y="1254"/>
                  </a:lnTo>
                  <a:lnTo>
                    <a:pt x="956" y="1534"/>
                  </a:lnTo>
                  <a:cubicBezTo>
                    <a:pt x="1105" y="1419"/>
                    <a:pt x="1204" y="1040"/>
                    <a:pt x="1220" y="941"/>
                  </a:cubicBezTo>
                  <a:lnTo>
                    <a:pt x="1270" y="842"/>
                  </a:lnTo>
                  <a:lnTo>
                    <a:pt x="1237" y="1171"/>
                  </a:lnTo>
                  <a:cubicBezTo>
                    <a:pt x="1237" y="1171"/>
                    <a:pt x="1237" y="1171"/>
                    <a:pt x="1238" y="1171"/>
                  </a:cubicBezTo>
                  <a:cubicBezTo>
                    <a:pt x="1247" y="1171"/>
                    <a:pt x="1327" y="1157"/>
                    <a:pt x="1451" y="677"/>
                  </a:cubicBezTo>
                  <a:cubicBezTo>
                    <a:pt x="1599" y="116"/>
                    <a:pt x="1303" y="34"/>
                    <a:pt x="1303" y="34"/>
                  </a:cubicBezTo>
                  <a:cubicBezTo>
                    <a:pt x="1270" y="17"/>
                    <a:pt x="1237" y="1"/>
                    <a:pt x="1204" y="1"/>
                  </a:cubicBezTo>
                  <a:close/>
                  <a:moveTo>
                    <a:pt x="52" y="2209"/>
                  </a:moveTo>
                  <a:lnTo>
                    <a:pt x="52" y="2209"/>
                  </a:lnTo>
                  <a:cubicBezTo>
                    <a:pt x="20" y="2249"/>
                    <a:pt x="0" y="2276"/>
                    <a:pt x="0" y="2276"/>
                  </a:cubicBezTo>
                  <a:cubicBezTo>
                    <a:pt x="18" y="2262"/>
                    <a:pt x="36" y="2239"/>
                    <a:pt x="52" y="2209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 rot="-5400000">
              <a:off x="8575572" y="982669"/>
              <a:ext cx="191169" cy="274679"/>
            </a:xfrm>
            <a:custGeom>
              <a:rect b="b" l="l" r="r" t="t"/>
              <a:pathLst>
                <a:path extrusionOk="0" h="2276" w="1584">
                  <a:moveTo>
                    <a:pt x="1188" y="0"/>
                  </a:moveTo>
                  <a:cubicBezTo>
                    <a:pt x="1171" y="0"/>
                    <a:pt x="1089" y="0"/>
                    <a:pt x="1023" y="16"/>
                  </a:cubicBezTo>
                  <a:lnTo>
                    <a:pt x="990" y="16"/>
                  </a:lnTo>
                  <a:cubicBezTo>
                    <a:pt x="841" y="99"/>
                    <a:pt x="578" y="264"/>
                    <a:pt x="363" y="577"/>
                  </a:cubicBezTo>
                  <a:lnTo>
                    <a:pt x="561" y="445"/>
                  </a:lnTo>
                  <a:lnTo>
                    <a:pt x="561" y="445"/>
                  </a:lnTo>
                  <a:cubicBezTo>
                    <a:pt x="561" y="445"/>
                    <a:pt x="248" y="759"/>
                    <a:pt x="248" y="907"/>
                  </a:cubicBezTo>
                  <a:cubicBezTo>
                    <a:pt x="248" y="907"/>
                    <a:pt x="347" y="742"/>
                    <a:pt x="413" y="709"/>
                  </a:cubicBezTo>
                  <a:lnTo>
                    <a:pt x="413" y="709"/>
                  </a:lnTo>
                  <a:cubicBezTo>
                    <a:pt x="396" y="726"/>
                    <a:pt x="231" y="973"/>
                    <a:pt x="165" y="1105"/>
                  </a:cubicBezTo>
                  <a:lnTo>
                    <a:pt x="281" y="956"/>
                  </a:lnTo>
                  <a:lnTo>
                    <a:pt x="281" y="956"/>
                  </a:lnTo>
                  <a:cubicBezTo>
                    <a:pt x="281" y="957"/>
                    <a:pt x="116" y="1270"/>
                    <a:pt x="83" y="1402"/>
                  </a:cubicBezTo>
                  <a:lnTo>
                    <a:pt x="231" y="1204"/>
                  </a:lnTo>
                  <a:lnTo>
                    <a:pt x="231" y="1204"/>
                  </a:lnTo>
                  <a:cubicBezTo>
                    <a:pt x="231" y="1204"/>
                    <a:pt x="66" y="1649"/>
                    <a:pt x="33" y="1731"/>
                  </a:cubicBezTo>
                  <a:lnTo>
                    <a:pt x="182" y="1534"/>
                  </a:lnTo>
                  <a:lnTo>
                    <a:pt x="182" y="1534"/>
                  </a:lnTo>
                  <a:cubicBezTo>
                    <a:pt x="182" y="1534"/>
                    <a:pt x="66" y="1896"/>
                    <a:pt x="33" y="1995"/>
                  </a:cubicBezTo>
                  <a:lnTo>
                    <a:pt x="149" y="1847"/>
                  </a:lnTo>
                  <a:lnTo>
                    <a:pt x="149" y="1847"/>
                  </a:lnTo>
                  <a:cubicBezTo>
                    <a:pt x="114" y="1997"/>
                    <a:pt x="88" y="2123"/>
                    <a:pt x="52" y="2202"/>
                  </a:cubicBezTo>
                  <a:lnTo>
                    <a:pt x="52" y="2202"/>
                  </a:lnTo>
                  <a:cubicBezTo>
                    <a:pt x="98" y="2140"/>
                    <a:pt x="170" y="2053"/>
                    <a:pt x="248" y="1995"/>
                  </a:cubicBezTo>
                  <a:lnTo>
                    <a:pt x="248" y="1995"/>
                  </a:lnTo>
                  <a:lnTo>
                    <a:pt x="182" y="2193"/>
                  </a:lnTo>
                  <a:lnTo>
                    <a:pt x="182" y="2193"/>
                  </a:lnTo>
                  <a:lnTo>
                    <a:pt x="479" y="1781"/>
                  </a:lnTo>
                  <a:lnTo>
                    <a:pt x="396" y="2061"/>
                  </a:lnTo>
                  <a:cubicBezTo>
                    <a:pt x="413" y="2028"/>
                    <a:pt x="693" y="1534"/>
                    <a:pt x="693" y="1534"/>
                  </a:cubicBezTo>
                  <a:lnTo>
                    <a:pt x="693" y="1599"/>
                  </a:lnTo>
                  <a:lnTo>
                    <a:pt x="676" y="1814"/>
                  </a:lnTo>
                  <a:cubicBezTo>
                    <a:pt x="808" y="1731"/>
                    <a:pt x="990" y="1253"/>
                    <a:pt x="990" y="1253"/>
                  </a:cubicBezTo>
                  <a:lnTo>
                    <a:pt x="990" y="1253"/>
                  </a:lnTo>
                  <a:lnTo>
                    <a:pt x="940" y="1534"/>
                  </a:lnTo>
                  <a:cubicBezTo>
                    <a:pt x="1089" y="1418"/>
                    <a:pt x="1188" y="1039"/>
                    <a:pt x="1221" y="940"/>
                  </a:cubicBezTo>
                  <a:lnTo>
                    <a:pt x="1254" y="841"/>
                  </a:lnTo>
                  <a:lnTo>
                    <a:pt x="1237" y="1171"/>
                  </a:lnTo>
                  <a:cubicBezTo>
                    <a:pt x="1237" y="1171"/>
                    <a:pt x="1237" y="1171"/>
                    <a:pt x="1238" y="1171"/>
                  </a:cubicBezTo>
                  <a:cubicBezTo>
                    <a:pt x="1247" y="1171"/>
                    <a:pt x="1327" y="1156"/>
                    <a:pt x="1435" y="676"/>
                  </a:cubicBezTo>
                  <a:cubicBezTo>
                    <a:pt x="1583" y="115"/>
                    <a:pt x="1303" y="33"/>
                    <a:pt x="1303" y="33"/>
                  </a:cubicBezTo>
                  <a:cubicBezTo>
                    <a:pt x="1254" y="16"/>
                    <a:pt x="1237" y="0"/>
                    <a:pt x="1188" y="0"/>
                  </a:cubicBezTo>
                  <a:close/>
                  <a:moveTo>
                    <a:pt x="52" y="2202"/>
                  </a:moveTo>
                  <a:lnTo>
                    <a:pt x="52" y="2202"/>
                  </a:lnTo>
                  <a:cubicBezTo>
                    <a:pt x="20" y="2245"/>
                    <a:pt x="0" y="2276"/>
                    <a:pt x="0" y="2276"/>
                  </a:cubicBezTo>
                  <a:cubicBezTo>
                    <a:pt x="20" y="2261"/>
                    <a:pt x="37" y="2236"/>
                    <a:pt x="52" y="2202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 rot="-5400000">
              <a:off x="8526636" y="774549"/>
              <a:ext cx="149411" cy="290972"/>
            </a:xfrm>
            <a:custGeom>
              <a:rect b="b" l="l" r="r" t="t"/>
              <a:pathLst>
                <a:path extrusionOk="0" h="2411" w="1238">
                  <a:moveTo>
                    <a:pt x="778" y="0"/>
                  </a:moveTo>
                  <a:cubicBezTo>
                    <a:pt x="756" y="0"/>
                    <a:pt x="743" y="3"/>
                    <a:pt x="743" y="3"/>
                  </a:cubicBezTo>
                  <a:lnTo>
                    <a:pt x="627" y="3"/>
                  </a:lnTo>
                  <a:cubicBezTo>
                    <a:pt x="594" y="3"/>
                    <a:pt x="512" y="69"/>
                    <a:pt x="479" y="102"/>
                  </a:cubicBezTo>
                  <a:lnTo>
                    <a:pt x="446" y="102"/>
                  </a:lnTo>
                  <a:lnTo>
                    <a:pt x="429" y="118"/>
                  </a:lnTo>
                  <a:cubicBezTo>
                    <a:pt x="314" y="250"/>
                    <a:pt x="116" y="514"/>
                    <a:pt x="34" y="860"/>
                  </a:cubicBezTo>
                  <a:lnTo>
                    <a:pt x="166" y="679"/>
                  </a:lnTo>
                  <a:lnTo>
                    <a:pt x="166" y="679"/>
                  </a:lnTo>
                  <a:cubicBezTo>
                    <a:pt x="166" y="679"/>
                    <a:pt x="1" y="1075"/>
                    <a:pt x="67" y="1190"/>
                  </a:cubicBezTo>
                  <a:cubicBezTo>
                    <a:pt x="67" y="1190"/>
                    <a:pt x="100" y="1009"/>
                    <a:pt x="149" y="976"/>
                  </a:cubicBezTo>
                  <a:cubicBezTo>
                    <a:pt x="152" y="972"/>
                    <a:pt x="154" y="970"/>
                    <a:pt x="156" y="970"/>
                  </a:cubicBezTo>
                  <a:lnTo>
                    <a:pt x="156" y="970"/>
                  </a:lnTo>
                  <a:cubicBezTo>
                    <a:pt x="175" y="970"/>
                    <a:pt x="133" y="1217"/>
                    <a:pt x="133" y="1339"/>
                  </a:cubicBezTo>
                  <a:lnTo>
                    <a:pt x="182" y="1174"/>
                  </a:lnTo>
                  <a:lnTo>
                    <a:pt x="182" y="1174"/>
                  </a:lnTo>
                  <a:cubicBezTo>
                    <a:pt x="182" y="1174"/>
                    <a:pt x="149" y="1536"/>
                    <a:pt x="166" y="1602"/>
                  </a:cubicBezTo>
                  <a:lnTo>
                    <a:pt x="232" y="1405"/>
                  </a:lnTo>
                  <a:cubicBezTo>
                    <a:pt x="232" y="1405"/>
                    <a:pt x="232" y="1833"/>
                    <a:pt x="248" y="1916"/>
                  </a:cubicBezTo>
                  <a:lnTo>
                    <a:pt x="314" y="1718"/>
                  </a:lnTo>
                  <a:cubicBezTo>
                    <a:pt x="314" y="1718"/>
                    <a:pt x="331" y="2064"/>
                    <a:pt x="347" y="2147"/>
                  </a:cubicBezTo>
                  <a:lnTo>
                    <a:pt x="397" y="1982"/>
                  </a:lnTo>
                  <a:cubicBezTo>
                    <a:pt x="425" y="2137"/>
                    <a:pt x="465" y="2269"/>
                    <a:pt x="445" y="2366"/>
                  </a:cubicBezTo>
                  <a:lnTo>
                    <a:pt x="445" y="2366"/>
                  </a:lnTo>
                  <a:cubicBezTo>
                    <a:pt x="468" y="2299"/>
                    <a:pt x="515" y="2169"/>
                    <a:pt x="561" y="2064"/>
                  </a:cubicBezTo>
                  <a:lnTo>
                    <a:pt x="578" y="2262"/>
                  </a:lnTo>
                  <a:lnTo>
                    <a:pt x="677" y="1800"/>
                  </a:lnTo>
                  <a:lnTo>
                    <a:pt x="726" y="2048"/>
                  </a:lnTo>
                  <a:cubicBezTo>
                    <a:pt x="743" y="2015"/>
                    <a:pt x="809" y="1487"/>
                    <a:pt x="809" y="1487"/>
                  </a:cubicBezTo>
                  <a:lnTo>
                    <a:pt x="825" y="1520"/>
                  </a:lnTo>
                  <a:lnTo>
                    <a:pt x="891" y="1718"/>
                  </a:lnTo>
                  <a:cubicBezTo>
                    <a:pt x="974" y="1586"/>
                    <a:pt x="974" y="1108"/>
                    <a:pt x="974" y="1108"/>
                  </a:cubicBezTo>
                  <a:lnTo>
                    <a:pt x="1040" y="1388"/>
                  </a:lnTo>
                  <a:cubicBezTo>
                    <a:pt x="1106" y="1223"/>
                    <a:pt x="1073" y="860"/>
                    <a:pt x="1056" y="761"/>
                  </a:cubicBezTo>
                  <a:lnTo>
                    <a:pt x="1056" y="662"/>
                  </a:lnTo>
                  <a:lnTo>
                    <a:pt x="1155" y="943"/>
                  </a:lnTo>
                  <a:cubicBezTo>
                    <a:pt x="1155" y="943"/>
                    <a:pt x="1237" y="926"/>
                    <a:pt x="1155" y="448"/>
                  </a:cubicBezTo>
                  <a:cubicBezTo>
                    <a:pt x="1076" y="42"/>
                    <a:pt x="862" y="0"/>
                    <a:pt x="778" y="0"/>
                  </a:cubicBezTo>
                  <a:close/>
                  <a:moveTo>
                    <a:pt x="445" y="2366"/>
                  </a:moveTo>
                  <a:cubicBezTo>
                    <a:pt x="435" y="2393"/>
                    <a:pt x="429" y="2410"/>
                    <a:pt x="429" y="2410"/>
                  </a:cubicBezTo>
                  <a:cubicBezTo>
                    <a:pt x="436" y="2396"/>
                    <a:pt x="441" y="2381"/>
                    <a:pt x="445" y="2366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 rot="-5400000">
              <a:off x="8390626" y="620676"/>
              <a:ext cx="163411" cy="250421"/>
            </a:xfrm>
            <a:custGeom>
              <a:rect b="b" l="l" r="r" t="t"/>
              <a:pathLst>
                <a:path extrusionOk="0" h="2075" w="1354">
                  <a:moveTo>
                    <a:pt x="551" y="1"/>
                  </a:moveTo>
                  <a:cubicBezTo>
                    <a:pt x="404" y="1"/>
                    <a:pt x="314" y="79"/>
                    <a:pt x="314" y="79"/>
                  </a:cubicBezTo>
                  <a:cubicBezTo>
                    <a:pt x="265" y="96"/>
                    <a:pt x="232" y="112"/>
                    <a:pt x="182" y="162"/>
                  </a:cubicBezTo>
                  <a:cubicBezTo>
                    <a:pt x="166" y="178"/>
                    <a:pt x="116" y="261"/>
                    <a:pt x="100" y="310"/>
                  </a:cubicBezTo>
                  <a:lnTo>
                    <a:pt x="100" y="327"/>
                  </a:lnTo>
                  <a:lnTo>
                    <a:pt x="100" y="343"/>
                  </a:lnTo>
                  <a:cubicBezTo>
                    <a:pt x="67" y="508"/>
                    <a:pt x="1" y="805"/>
                    <a:pt x="116" y="1102"/>
                  </a:cubicBezTo>
                  <a:lnTo>
                    <a:pt x="149" y="904"/>
                  </a:lnTo>
                  <a:cubicBezTo>
                    <a:pt x="149" y="904"/>
                    <a:pt x="182" y="1300"/>
                    <a:pt x="314" y="1333"/>
                  </a:cubicBezTo>
                  <a:cubicBezTo>
                    <a:pt x="314" y="1333"/>
                    <a:pt x="265" y="1168"/>
                    <a:pt x="265" y="1135"/>
                  </a:cubicBezTo>
                  <a:cubicBezTo>
                    <a:pt x="265" y="1133"/>
                    <a:pt x="265" y="1132"/>
                    <a:pt x="266" y="1132"/>
                  </a:cubicBezTo>
                  <a:cubicBezTo>
                    <a:pt x="276" y="1132"/>
                    <a:pt x="367" y="1371"/>
                    <a:pt x="430" y="1465"/>
                  </a:cubicBezTo>
                  <a:lnTo>
                    <a:pt x="413" y="1300"/>
                  </a:lnTo>
                  <a:lnTo>
                    <a:pt x="413" y="1300"/>
                  </a:lnTo>
                  <a:cubicBezTo>
                    <a:pt x="413" y="1300"/>
                    <a:pt x="562" y="1564"/>
                    <a:pt x="611" y="1629"/>
                  </a:cubicBezTo>
                  <a:lnTo>
                    <a:pt x="578" y="1432"/>
                  </a:lnTo>
                  <a:lnTo>
                    <a:pt x="578" y="1432"/>
                  </a:lnTo>
                  <a:cubicBezTo>
                    <a:pt x="578" y="1432"/>
                    <a:pt x="809" y="1745"/>
                    <a:pt x="858" y="1811"/>
                  </a:cubicBezTo>
                  <a:lnTo>
                    <a:pt x="809" y="1629"/>
                  </a:lnTo>
                  <a:lnTo>
                    <a:pt x="809" y="1629"/>
                  </a:lnTo>
                  <a:cubicBezTo>
                    <a:pt x="809" y="1630"/>
                    <a:pt x="1007" y="1877"/>
                    <a:pt x="1073" y="1926"/>
                  </a:cubicBezTo>
                  <a:lnTo>
                    <a:pt x="1007" y="1794"/>
                  </a:lnTo>
                  <a:lnTo>
                    <a:pt x="1007" y="1794"/>
                  </a:lnTo>
                  <a:cubicBezTo>
                    <a:pt x="1146" y="1887"/>
                    <a:pt x="1242" y="1980"/>
                    <a:pt x="1267" y="2059"/>
                  </a:cubicBezTo>
                  <a:lnTo>
                    <a:pt x="1267" y="2059"/>
                  </a:lnTo>
                  <a:cubicBezTo>
                    <a:pt x="1255" y="2012"/>
                    <a:pt x="1221" y="1867"/>
                    <a:pt x="1221" y="1745"/>
                  </a:cubicBezTo>
                  <a:lnTo>
                    <a:pt x="1221" y="1745"/>
                  </a:lnTo>
                  <a:lnTo>
                    <a:pt x="1337" y="1893"/>
                  </a:lnTo>
                  <a:lnTo>
                    <a:pt x="1188" y="1481"/>
                  </a:lnTo>
                  <a:lnTo>
                    <a:pt x="1353" y="1646"/>
                  </a:lnTo>
                  <a:cubicBezTo>
                    <a:pt x="1353" y="1596"/>
                    <a:pt x="1155" y="1184"/>
                    <a:pt x="1155" y="1184"/>
                  </a:cubicBezTo>
                  <a:lnTo>
                    <a:pt x="1155" y="1184"/>
                  </a:lnTo>
                  <a:lnTo>
                    <a:pt x="1188" y="1217"/>
                  </a:lnTo>
                  <a:lnTo>
                    <a:pt x="1337" y="1316"/>
                  </a:lnTo>
                  <a:cubicBezTo>
                    <a:pt x="1353" y="1184"/>
                    <a:pt x="1089" y="822"/>
                    <a:pt x="1089" y="821"/>
                  </a:cubicBezTo>
                  <a:lnTo>
                    <a:pt x="1089" y="821"/>
                  </a:lnTo>
                  <a:lnTo>
                    <a:pt x="1304" y="970"/>
                  </a:lnTo>
                  <a:cubicBezTo>
                    <a:pt x="1304" y="805"/>
                    <a:pt x="1073" y="558"/>
                    <a:pt x="1007" y="492"/>
                  </a:cubicBezTo>
                  <a:cubicBezTo>
                    <a:pt x="1007" y="492"/>
                    <a:pt x="941" y="426"/>
                    <a:pt x="941" y="409"/>
                  </a:cubicBezTo>
                  <a:lnTo>
                    <a:pt x="941" y="409"/>
                  </a:lnTo>
                  <a:lnTo>
                    <a:pt x="1188" y="558"/>
                  </a:lnTo>
                  <a:cubicBezTo>
                    <a:pt x="1188" y="558"/>
                    <a:pt x="1254" y="475"/>
                    <a:pt x="941" y="178"/>
                  </a:cubicBezTo>
                  <a:cubicBezTo>
                    <a:pt x="790" y="41"/>
                    <a:pt x="656" y="1"/>
                    <a:pt x="551" y="1"/>
                  </a:cubicBezTo>
                  <a:close/>
                  <a:moveTo>
                    <a:pt x="1267" y="2059"/>
                  </a:moveTo>
                  <a:cubicBezTo>
                    <a:pt x="1269" y="2069"/>
                    <a:pt x="1271" y="2075"/>
                    <a:pt x="1271" y="2075"/>
                  </a:cubicBezTo>
                  <a:cubicBezTo>
                    <a:pt x="1270" y="2070"/>
                    <a:pt x="1268" y="2064"/>
                    <a:pt x="1267" y="2059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 rot="-5400000">
              <a:off x="8123612" y="463483"/>
              <a:ext cx="260806" cy="144943"/>
            </a:xfrm>
            <a:custGeom>
              <a:rect b="b" l="l" r="r" t="t"/>
              <a:pathLst>
                <a:path extrusionOk="0" h="1201" w="2161">
                  <a:moveTo>
                    <a:pt x="2103" y="899"/>
                  </a:moveTo>
                  <a:cubicBezTo>
                    <a:pt x="2137" y="914"/>
                    <a:pt x="2161" y="924"/>
                    <a:pt x="2161" y="924"/>
                  </a:cubicBezTo>
                  <a:cubicBezTo>
                    <a:pt x="2148" y="911"/>
                    <a:pt x="2129" y="903"/>
                    <a:pt x="2103" y="899"/>
                  </a:cubicBezTo>
                  <a:close/>
                  <a:moveTo>
                    <a:pt x="967" y="1"/>
                  </a:moveTo>
                  <a:cubicBezTo>
                    <a:pt x="899" y="1"/>
                    <a:pt x="801" y="9"/>
                    <a:pt x="660" y="33"/>
                  </a:cubicBezTo>
                  <a:cubicBezTo>
                    <a:pt x="116" y="116"/>
                    <a:pt x="34" y="446"/>
                    <a:pt x="34" y="446"/>
                  </a:cubicBezTo>
                  <a:cubicBezTo>
                    <a:pt x="17" y="479"/>
                    <a:pt x="1" y="528"/>
                    <a:pt x="1" y="561"/>
                  </a:cubicBezTo>
                  <a:cubicBezTo>
                    <a:pt x="1" y="594"/>
                    <a:pt x="1" y="676"/>
                    <a:pt x="17" y="709"/>
                  </a:cubicBezTo>
                  <a:lnTo>
                    <a:pt x="17" y="726"/>
                  </a:lnTo>
                  <a:lnTo>
                    <a:pt x="17" y="759"/>
                  </a:lnTo>
                  <a:cubicBezTo>
                    <a:pt x="83" y="874"/>
                    <a:pt x="248" y="1105"/>
                    <a:pt x="528" y="1188"/>
                  </a:cubicBezTo>
                  <a:lnTo>
                    <a:pt x="413" y="1039"/>
                  </a:lnTo>
                  <a:lnTo>
                    <a:pt x="413" y="1039"/>
                  </a:lnTo>
                  <a:cubicBezTo>
                    <a:pt x="413" y="1039"/>
                    <a:pt x="623" y="1200"/>
                    <a:pt x="776" y="1200"/>
                  </a:cubicBezTo>
                  <a:cubicBezTo>
                    <a:pt x="800" y="1200"/>
                    <a:pt x="822" y="1196"/>
                    <a:pt x="842" y="1188"/>
                  </a:cubicBezTo>
                  <a:cubicBezTo>
                    <a:pt x="842" y="1188"/>
                    <a:pt x="756" y="1150"/>
                    <a:pt x="708" y="1117"/>
                  </a:cubicBezTo>
                  <a:lnTo>
                    <a:pt x="708" y="1117"/>
                  </a:lnTo>
                  <a:cubicBezTo>
                    <a:pt x="773" y="1147"/>
                    <a:pt x="914" y="1188"/>
                    <a:pt x="1006" y="1188"/>
                  </a:cubicBezTo>
                  <a:lnTo>
                    <a:pt x="891" y="1105"/>
                  </a:lnTo>
                  <a:lnTo>
                    <a:pt x="891" y="1105"/>
                  </a:lnTo>
                  <a:cubicBezTo>
                    <a:pt x="891" y="1105"/>
                    <a:pt x="1121" y="1141"/>
                    <a:pt x="1249" y="1141"/>
                  </a:cubicBezTo>
                  <a:cubicBezTo>
                    <a:pt x="1271" y="1141"/>
                    <a:pt x="1289" y="1140"/>
                    <a:pt x="1303" y="1138"/>
                  </a:cubicBezTo>
                  <a:lnTo>
                    <a:pt x="1138" y="1056"/>
                  </a:lnTo>
                  <a:lnTo>
                    <a:pt x="1138" y="1056"/>
                  </a:lnTo>
                  <a:cubicBezTo>
                    <a:pt x="1138" y="1056"/>
                    <a:pt x="1314" y="1063"/>
                    <a:pt x="1461" y="1063"/>
                  </a:cubicBezTo>
                  <a:cubicBezTo>
                    <a:pt x="1534" y="1063"/>
                    <a:pt x="1600" y="1061"/>
                    <a:pt x="1633" y="1056"/>
                  </a:cubicBezTo>
                  <a:lnTo>
                    <a:pt x="1468" y="990"/>
                  </a:lnTo>
                  <a:cubicBezTo>
                    <a:pt x="1468" y="990"/>
                    <a:pt x="1814" y="990"/>
                    <a:pt x="1897" y="973"/>
                  </a:cubicBezTo>
                  <a:lnTo>
                    <a:pt x="1748" y="940"/>
                  </a:lnTo>
                  <a:cubicBezTo>
                    <a:pt x="1863" y="912"/>
                    <a:pt x="1967" y="894"/>
                    <a:pt x="2044" y="894"/>
                  </a:cubicBezTo>
                  <a:cubicBezTo>
                    <a:pt x="2066" y="894"/>
                    <a:pt x="2086" y="895"/>
                    <a:pt x="2103" y="899"/>
                  </a:cubicBezTo>
                  <a:lnTo>
                    <a:pt x="2103" y="899"/>
                  </a:lnTo>
                  <a:cubicBezTo>
                    <a:pt x="2046" y="872"/>
                    <a:pt x="1959" y="827"/>
                    <a:pt x="1897" y="775"/>
                  </a:cubicBezTo>
                  <a:lnTo>
                    <a:pt x="2111" y="759"/>
                  </a:lnTo>
                  <a:lnTo>
                    <a:pt x="1715" y="610"/>
                  </a:lnTo>
                  <a:lnTo>
                    <a:pt x="1979" y="594"/>
                  </a:lnTo>
                  <a:cubicBezTo>
                    <a:pt x="1963" y="561"/>
                    <a:pt x="1485" y="462"/>
                    <a:pt x="1485" y="462"/>
                  </a:cubicBezTo>
                  <a:lnTo>
                    <a:pt x="1551" y="446"/>
                  </a:lnTo>
                  <a:lnTo>
                    <a:pt x="1748" y="396"/>
                  </a:lnTo>
                  <a:cubicBezTo>
                    <a:pt x="1666" y="314"/>
                    <a:pt x="1221" y="281"/>
                    <a:pt x="1221" y="281"/>
                  </a:cubicBezTo>
                  <a:lnTo>
                    <a:pt x="1485" y="215"/>
                  </a:lnTo>
                  <a:cubicBezTo>
                    <a:pt x="1425" y="155"/>
                    <a:pt x="1265" y="143"/>
                    <a:pt x="1125" y="143"/>
                  </a:cubicBezTo>
                  <a:cubicBezTo>
                    <a:pt x="1031" y="143"/>
                    <a:pt x="947" y="149"/>
                    <a:pt x="907" y="149"/>
                  </a:cubicBezTo>
                  <a:lnTo>
                    <a:pt x="809" y="149"/>
                  </a:lnTo>
                  <a:lnTo>
                    <a:pt x="1122" y="50"/>
                  </a:lnTo>
                  <a:cubicBezTo>
                    <a:pt x="1122" y="50"/>
                    <a:pt x="1130" y="1"/>
                    <a:pt x="967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 rot="-5400000">
              <a:off x="8284907" y="890888"/>
              <a:ext cx="205048" cy="209509"/>
            </a:xfrm>
            <a:custGeom>
              <a:rect b="b" l="l" r="r" t="t"/>
              <a:pathLst>
                <a:path extrusionOk="0" h="1736" w="1699">
                  <a:moveTo>
                    <a:pt x="689" y="1"/>
                  </a:moveTo>
                  <a:cubicBezTo>
                    <a:pt x="598" y="1"/>
                    <a:pt x="509" y="16"/>
                    <a:pt x="429" y="53"/>
                  </a:cubicBezTo>
                  <a:cubicBezTo>
                    <a:pt x="0" y="267"/>
                    <a:pt x="17" y="366"/>
                    <a:pt x="215" y="613"/>
                  </a:cubicBezTo>
                  <a:cubicBezTo>
                    <a:pt x="429" y="861"/>
                    <a:pt x="50" y="1026"/>
                    <a:pt x="297" y="1207"/>
                  </a:cubicBezTo>
                  <a:cubicBezTo>
                    <a:pt x="544" y="1405"/>
                    <a:pt x="577" y="1520"/>
                    <a:pt x="709" y="1669"/>
                  </a:cubicBezTo>
                  <a:cubicBezTo>
                    <a:pt x="753" y="1712"/>
                    <a:pt x="820" y="1736"/>
                    <a:pt x="898" y="1736"/>
                  </a:cubicBezTo>
                  <a:cubicBezTo>
                    <a:pt x="1089" y="1736"/>
                    <a:pt x="1349" y="1595"/>
                    <a:pt x="1501" y="1257"/>
                  </a:cubicBezTo>
                  <a:cubicBezTo>
                    <a:pt x="1699" y="795"/>
                    <a:pt x="1616" y="350"/>
                    <a:pt x="1517" y="284"/>
                  </a:cubicBezTo>
                  <a:cubicBezTo>
                    <a:pt x="1517" y="284"/>
                    <a:pt x="1082" y="1"/>
                    <a:pt x="689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 rot="-5400000">
              <a:off x="8105994" y="765678"/>
              <a:ext cx="232927" cy="189234"/>
            </a:xfrm>
            <a:custGeom>
              <a:rect b="b" l="l" r="r" t="t"/>
              <a:pathLst>
                <a:path extrusionOk="0" h="1568" w="1930">
                  <a:moveTo>
                    <a:pt x="445" y="0"/>
                  </a:moveTo>
                  <a:cubicBezTo>
                    <a:pt x="248" y="0"/>
                    <a:pt x="0" y="346"/>
                    <a:pt x="165" y="825"/>
                  </a:cubicBezTo>
                  <a:cubicBezTo>
                    <a:pt x="325" y="1289"/>
                    <a:pt x="704" y="1567"/>
                    <a:pt x="816" y="1567"/>
                  </a:cubicBezTo>
                  <a:cubicBezTo>
                    <a:pt x="819" y="1567"/>
                    <a:pt x="822" y="1567"/>
                    <a:pt x="825" y="1567"/>
                  </a:cubicBezTo>
                  <a:cubicBezTo>
                    <a:pt x="825" y="1567"/>
                    <a:pt x="1600" y="1451"/>
                    <a:pt x="1765" y="989"/>
                  </a:cubicBezTo>
                  <a:cubicBezTo>
                    <a:pt x="1929" y="544"/>
                    <a:pt x="1847" y="495"/>
                    <a:pt x="1550" y="429"/>
                  </a:cubicBezTo>
                  <a:cubicBezTo>
                    <a:pt x="1256" y="398"/>
                    <a:pt x="1369" y="62"/>
                    <a:pt x="1124" y="62"/>
                  </a:cubicBezTo>
                  <a:cubicBezTo>
                    <a:pt x="1109" y="62"/>
                    <a:pt x="1091" y="63"/>
                    <a:pt x="1072" y="66"/>
                  </a:cubicBezTo>
                  <a:cubicBezTo>
                    <a:pt x="1027" y="71"/>
                    <a:pt x="987" y="73"/>
                    <a:pt x="950" y="73"/>
                  </a:cubicBezTo>
                  <a:cubicBezTo>
                    <a:pt x="728" y="73"/>
                    <a:pt x="629" y="0"/>
                    <a:pt x="445" y="0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 rot="-5400000">
              <a:off x="8300112" y="692603"/>
              <a:ext cx="229065" cy="196113"/>
            </a:xfrm>
            <a:custGeom>
              <a:rect b="b" l="l" r="r" t="t"/>
              <a:pathLst>
                <a:path extrusionOk="0" h="1625" w="1898">
                  <a:moveTo>
                    <a:pt x="980" y="1"/>
                  </a:moveTo>
                  <a:cubicBezTo>
                    <a:pt x="590" y="1"/>
                    <a:pt x="290" y="166"/>
                    <a:pt x="248" y="250"/>
                  </a:cubicBezTo>
                  <a:cubicBezTo>
                    <a:pt x="248" y="250"/>
                    <a:pt x="1" y="992"/>
                    <a:pt x="314" y="1371"/>
                  </a:cubicBezTo>
                  <a:cubicBezTo>
                    <a:pt x="469" y="1550"/>
                    <a:pt x="571" y="1625"/>
                    <a:pt x="657" y="1625"/>
                  </a:cubicBezTo>
                  <a:cubicBezTo>
                    <a:pt x="745" y="1625"/>
                    <a:pt x="816" y="1546"/>
                    <a:pt x="908" y="1421"/>
                  </a:cubicBezTo>
                  <a:cubicBezTo>
                    <a:pt x="969" y="1337"/>
                    <a:pt x="1042" y="1318"/>
                    <a:pt x="1115" y="1318"/>
                  </a:cubicBezTo>
                  <a:cubicBezTo>
                    <a:pt x="1179" y="1318"/>
                    <a:pt x="1243" y="1332"/>
                    <a:pt x="1300" y="1332"/>
                  </a:cubicBezTo>
                  <a:cubicBezTo>
                    <a:pt x="1371" y="1332"/>
                    <a:pt x="1432" y="1309"/>
                    <a:pt x="1468" y="1206"/>
                  </a:cubicBezTo>
                  <a:cubicBezTo>
                    <a:pt x="1567" y="910"/>
                    <a:pt x="1716" y="877"/>
                    <a:pt x="1798" y="679"/>
                  </a:cubicBezTo>
                  <a:cubicBezTo>
                    <a:pt x="1897" y="497"/>
                    <a:pt x="1699" y="135"/>
                    <a:pt x="1205" y="19"/>
                  </a:cubicBezTo>
                  <a:cubicBezTo>
                    <a:pt x="1127" y="6"/>
                    <a:pt x="1052" y="1"/>
                    <a:pt x="980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 rot="-5400000">
              <a:off x="8110942" y="890948"/>
              <a:ext cx="227013" cy="195389"/>
            </a:xfrm>
            <a:custGeom>
              <a:rect b="b" l="l" r="r" t="t"/>
              <a:pathLst>
                <a:path extrusionOk="0" h="1619" w="1881">
                  <a:moveTo>
                    <a:pt x="1219" y="1"/>
                  </a:moveTo>
                  <a:cubicBezTo>
                    <a:pt x="1134" y="1"/>
                    <a:pt x="1061" y="70"/>
                    <a:pt x="973" y="191"/>
                  </a:cubicBezTo>
                  <a:cubicBezTo>
                    <a:pt x="907" y="280"/>
                    <a:pt x="831" y="298"/>
                    <a:pt x="754" y="298"/>
                  </a:cubicBezTo>
                  <a:cubicBezTo>
                    <a:pt x="703" y="298"/>
                    <a:pt x="651" y="290"/>
                    <a:pt x="603" y="290"/>
                  </a:cubicBezTo>
                  <a:cubicBezTo>
                    <a:pt x="526" y="290"/>
                    <a:pt x="458" y="311"/>
                    <a:pt x="413" y="421"/>
                  </a:cubicBezTo>
                  <a:cubicBezTo>
                    <a:pt x="314" y="718"/>
                    <a:pt x="165" y="751"/>
                    <a:pt x="83" y="933"/>
                  </a:cubicBezTo>
                  <a:cubicBezTo>
                    <a:pt x="0" y="1130"/>
                    <a:pt x="198" y="1493"/>
                    <a:pt x="693" y="1592"/>
                  </a:cubicBezTo>
                  <a:cubicBezTo>
                    <a:pt x="787" y="1611"/>
                    <a:pt x="878" y="1619"/>
                    <a:pt x="963" y="1619"/>
                  </a:cubicBezTo>
                  <a:cubicBezTo>
                    <a:pt x="1330" y="1619"/>
                    <a:pt x="1606" y="1471"/>
                    <a:pt x="1633" y="1378"/>
                  </a:cubicBezTo>
                  <a:cubicBezTo>
                    <a:pt x="1633" y="1378"/>
                    <a:pt x="1880" y="636"/>
                    <a:pt x="1567" y="256"/>
                  </a:cubicBezTo>
                  <a:cubicBezTo>
                    <a:pt x="1414" y="78"/>
                    <a:pt x="1310" y="1"/>
                    <a:pt x="1219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 rot="-5400000">
              <a:off x="8340059" y="804479"/>
              <a:ext cx="151342" cy="193217"/>
            </a:xfrm>
            <a:custGeom>
              <a:rect b="b" l="l" r="r" t="t"/>
              <a:pathLst>
                <a:path extrusionOk="0" h="1601" w="1254">
                  <a:moveTo>
                    <a:pt x="660" y="0"/>
                  </a:moveTo>
                  <a:cubicBezTo>
                    <a:pt x="592" y="0"/>
                    <a:pt x="561" y="50"/>
                    <a:pt x="561" y="147"/>
                  </a:cubicBezTo>
                  <a:cubicBezTo>
                    <a:pt x="561" y="163"/>
                    <a:pt x="594" y="476"/>
                    <a:pt x="429" y="806"/>
                  </a:cubicBezTo>
                  <a:cubicBezTo>
                    <a:pt x="264" y="1136"/>
                    <a:pt x="0" y="1235"/>
                    <a:pt x="231" y="1466"/>
                  </a:cubicBezTo>
                  <a:cubicBezTo>
                    <a:pt x="302" y="1548"/>
                    <a:pt x="359" y="1574"/>
                    <a:pt x="411" y="1574"/>
                  </a:cubicBezTo>
                  <a:cubicBezTo>
                    <a:pt x="497" y="1574"/>
                    <a:pt x="569" y="1504"/>
                    <a:pt x="672" y="1504"/>
                  </a:cubicBezTo>
                  <a:cubicBezTo>
                    <a:pt x="694" y="1504"/>
                    <a:pt x="717" y="1507"/>
                    <a:pt x="742" y="1515"/>
                  </a:cubicBezTo>
                  <a:cubicBezTo>
                    <a:pt x="857" y="1544"/>
                    <a:pt x="973" y="1601"/>
                    <a:pt x="1059" y="1601"/>
                  </a:cubicBezTo>
                  <a:cubicBezTo>
                    <a:pt x="1120" y="1601"/>
                    <a:pt x="1167" y="1572"/>
                    <a:pt x="1187" y="1482"/>
                  </a:cubicBezTo>
                  <a:cubicBezTo>
                    <a:pt x="1253" y="1284"/>
                    <a:pt x="1237" y="361"/>
                    <a:pt x="990" y="163"/>
                  </a:cubicBezTo>
                  <a:cubicBezTo>
                    <a:pt x="838" y="54"/>
                    <a:pt x="730" y="0"/>
                    <a:pt x="660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 rot="-5400000">
              <a:off x="8189265" y="719094"/>
              <a:ext cx="187186" cy="121288"/>
            </a:xfrm>
            <a:custGeom>
              <a:rect b="b" l="l" r="r" t="t"/>
              <a:pathLst>
                <a:path extrusionOk="0" h="1005" w="1551">
                  <a:moveTo>
                    <a:pt x="797" y="0"/>
                  </a:moveTo>
                  <a:cubicBezTo>
                    <a:pt x="498" y="0"/>
                    <a:pt x="1" y="429"/>
                    <a:pt x="1" y="603"/>
                  </a:cubicBezTo>
                  <a:cubicBezTo>
                    <a:pt x="18" y="913"/>
                    <a:pt x="312" y="1004"/>
                    <a:pt x="621" y="1004"/>
                  </a:cubicBezTo>
                  <a:cubicBezTo>
                    <a:pt x="887" y="1004"/>
                    <a:pt x="1165" y="937"/>
                    <a:pt x="1287" y="884"/>
                  </a:cubicBezTo>
                  <a:cubicBezTo>
                    <a:pt x="1551" y="801"/>
                    <a:pt x="1452" y="339"/>
                    <a:pt x="1155" y="224"/>
                  </a:cubicBezTo>
                  <a:cubicBezTo>
                    <a:pt x="875" y="125"/>
                    <a:pt x="1155" y="142"/>
                    <a:pt x="908" y="26"/>
                  </a:cubicBezTo>
                  <a:cubicBezTo>
                    <a:pt x="876" y="8"/>
                    <a:pt x="838" y="0"/>
                    <a:pt x="797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 rot="-5400000">
              <a:off x="8272719" y="859150"/>
              <a:ext cx="87740" cy="68066"/>
            </a:xfrm>
            <a:custGeom>
              <a:rect b="b" l="l" r="r" t="t"/>
              <a:pathLst>
                <a:path extrusionOk="0" h="564" w="727">
                  <a:moveTo>
                    <a:pt x="399" y="1"/>
                  </a:moveTo>
                  <a:cubicBezTo>
                    <a:pt x="384" y="1"/>
                    <a:pt x="363" y="7"/>
                    <a:pt x="331" y="21"/>
                  </a:cubicBezTo>
                  <a:cubicBezTo>
                    <a:pt x="296" y="32"/>
                    <a:pt x="286" y="44"/>
                    <a:pt x="277" y="44"/>
                  </a:cubicBezTo>
                  <a:cubicBezTo>
                    <a:pt x="273" y="44"/>
                    <a:pt x="270" y="42"/>
                    <a:pt x="265" y="37"/>
                  </a:cubicBezTo>
                  <a:cubicBezTo>
                    <a:pt x="254" y="32"/>
                    <a:pt x="239" y="28"/>
                    <a:pt x="224" y="28"/>
                  </a:cubicBezTo>
                  <a:cubicBezTo>
                    <a:pt x="193" y="28"/>
                    <a:pt x="160" y="43"/>
                    <a:pt x="149" y="87"/>
                  </a:cubicBezTo>
                  <a:cubicBezTo>
                    <a:pt x="100" y="169"/>
                    <a:pt x="67" y="103"/>
                    <a:pt x="34" y="202"/>
                  </a:cubicBezTo>
                  <a:cubicBezTo>
                    <a:pt x="67" y="301"/>
                    <a:pt x="1" y="433"/>
                    <a:pt x="149" y="450"/>
                  </a:cubicBezTo>
                  <a:cubicBezTo>
                    <a:pt x="251" y="462"/>
                    <a:pt x="265" y="563"/>
                    <a:pt x="326" y="563"/>
                  </a:cubicBezTo>
                  <a:cubicBezTo>
                    <a:pt x="344" y="563"/>
                    <a:pt x="367" y="555"/>
                    <a:pt x="397" y="532"/>
                  </a:cubicBezTo>
                  <a:cubicBezTo>
                    <a:pt x="431" y="503"/>
                    <a:pt x="470" y="495"/>
                    <a:pt x="507" y="495"/>
                  </a:cubicBezTo>
                  <a:cubicBezTo>
                    <a:pt x="546" y="495"/>
                    <a:pt x="583" y="504"/>
                    <a:pt x="611" y="504"/>
                  </a:cubicBezTo>
                  <a:cubicBezTo>
                    <a:pt x="646" y="504"/>
                    <a:pt x="667" y="491"/>
                    <a:pt x="661" y="433"/>
                  </a:cubicBezTo>
                  <a:cubicBezTo>
                    <a:pt x="644" y="285"/>
                    <a:pt x="726" y="301"/>
                    <a:pt x="694" y="186"/>
                  </a:cubicBezTo>
                  <a:cubicBezTo>
                    <a:pt x="684" y="110"/>
                    <a:pt x="648" y="105"/>
                    <a:pt x="603" y="105"/>
                  </a:cubicBezTo>
                  <a:cubicBezTo>
                    <a:pt x="595" y="105"/>
                    <a:pt x="588" y="105"/>
                    <a:pt x="580" y="105"/>
                  </a:cubicBezTo>
                  <a:cubicBezTo>
                    <a:pt x="552" y="105"/>
                    <a:pt x="523" y="103"/>
                    <a:pt x="496" y="87"/>
                  </a:cubicBezTo>
                  <a:cubicBezTo>
                    <a:pt x="437" y="39"/>
                    <a:pt x="437" y="1"/>
                    <a:pt x="399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 rot="-5400000">
              <a:off x="8255160" y="837367"/>
              <a:ext cx="39948" cy="79773"/>
            </a:xfrm>
            <a:custGeom>
              <a:rect b="b" l="l" r="r" t="t"/>
              <a:pathLst>
                <a:path extrusionOk="0" h="661" w="331">
                  <a:moveTo>
                    <a:pt x="331" y="1"/>
                  </a:moveTo>
                  <a:cubicBezTo>
                    <a:pt x="314" y="1"/>
                    <a:pt x="232" y="17"/>
                    <a:pt x="116" y="165"/>
                  </a:cubicBezTo>
                  <a:cubicBezTo>
                    <a:pt x="1" y="330"/>
                    <a:pt x="83" y="644"/>
                    <a:pt x="83" y="660"/>
                  </a:cubicBezTo>
                  <a:lnTo>
                    <a:pt x="149" y="660"/>
                  </a:lnTo>
                  <a:cubicBezTo>
                    <a:pt x="149" y="660"/>
                    <a:pt x="83" y="347"/>
                    <a:pt x="166" y="198"/>
                  </a:cubicBezTo>
                  <a:cubicBezTo>
                    <a:pt x="248" y="83"/>
                    <a:pt x="331" y="67"/>
                    <a:pt x="331" y="67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 rot="-5400000">
              <a:off x="8225352" y="843401"/>
              <a:ext cx="19913" cy="19913"/>
            </a:xfrm>
            <a:custGeom>
              <a:rect b="b" l="l" r="r" t="t"/>
              <a:pathLst>
                <a:path extrusionOk="0" h="165" w="165">
                  <a:moveTo>
                    <a:pt x="83" y="0"/>
                  </a:moveTo>
                  <a:cubicBezTo>
                    <a:pt x="33" y="0"/>
                    <a:pt x="0" y="33"/>
                    <a:pt x="0" y="83"/>
                  </a:cubicBezTo>
                  <a:cubicBezTo>
                    <a:pt x="0" y="132"/>
                    <a:pt x="33" y="165"/>
                    <a:pt x="83" y="165"/>
                  </a:cubicBezTo>
                  <a:cubicBezTo>
                    <a:pt x="132" y="165"/>
                    <a:pt x="165" y="132"/>
                    <a:pt x="165" y="83"/>
                  </a:cubicBezTo>
                  <a:cubicBezTo>
                    <a:pt x="165" y="33"/>
                    <a:pt x="132" y="0"/>
                    <a:pt x="8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 rot="-5400000">
              <a:off x="8273021" y="829281"/>
              <a:ext cx="53827" cy="62032"/>
            </a:xfrm>
            <a:custGeom>
              <a:rect b="b" l="l" r="r" t="t"/>
              <a:pathLst>
                <a:path extrusionOk="0" h="514" w="446">
                  <a:moveTo>
                    <a:pt x="430" y="1"/>
                  </a:moveTo>
                  <a:cubicBezTo>
                    <a:pt x="399" y="1"/>
                    <a:pt x="322" y="10"/>
                    <a:pt x="198" y="84"/>
                  </a:cubicBezTo>
                  <a:cubicBezTo>
                    <a:pt x="66" y="167"/>
                    <a:pt x="0" y="497"/>
                    <a:pt x="0" y="513"/>
                  </a:cubicBezTo>
                  <a:lnTo>
                    <a:pt x="66" y="513"/>
                  </a:lnTo>
                  <a:cubicBezTo>
                    <a:pt x="66" y="513"/>
                    <a:pt x="99" y="200"/>
                    <a:pt x="231" y="134"/>
                  </a:cubicBezTo>
                  <a:cubicBezTo>
                    <a:pt x="325" y="75"/>
                    <a:pt x="386" y="66"/>
                    <a:pt x="413" y="66"/>
                  </a:cubicBezTo>
                  <a:cubicBezTo>
                    <a:pt x="424" y="66"/>
                    <a:pt x="429" y="68"/>
                    <a:pt x="429" y="68"/>
                  </a:cubicBezTo>
                  <a:lnTo>
                    <a:pt x="445" y="2"/>
                  </a:lnTo>
                  <a:cubicBezTo>
                    <a:pt x="445" y="2"/>
                    <a:pt x="440" y="1"/>
                    <a:pt x="430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 rot="-5400000">
              <a:off x="8259143" y="815523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0"/>
                  </a:moveTo>
                  <a:cubicBezTo>
                    <a:pt x="34" y="0"/>
                    <a:pt x="1" y="33"/>
                    <a:pt x="1" y="83"/>
                  </a:cubicBezTo>
                  <a:cubicBezTo>
                    <a:pt x="1" y="132"/>
                    <a:pt x="34" y="165"/>
                    <a:pt x="83" y="165"/>
                  </a:cubicBezTo>
                  <a:cubicBezTo>
                    <a:pt x="133" y="165"/>
                    <a:pt x="166" y="132"/>
                    <a:pt x="166" y="83"/>
                  </a:cubicBezTo>
                  <a:cubicBezTo>
                    <a:pt x="166" y="33"/>
                    <a:pt x="133" y="0"/>
                    <a:pt x="8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 rot="-5400000">
              <a:off x="8281045" y="837306"/>
              <a:ext cx="81705" cy="34033"/>
            </a:xfrm>
            <a:custGeom>
              <a:rect b="b" l="l" r="r" t="t"/>
              <a:pathLst>
                <a:path extrusionOk="0" h="282" w="677">
                  <a:moveTo>
                    <a:pt x="429" y="1"/>
                  </a:moveTo>
                  <a:cubicBezTo>
                    <a:pt x="231" y="1"/>
                    <a:pt x="0" y="248"/>
                    <a:pt x="0" y="248"/>
                  </a:cubicBezTo>
                  <a:lnTo>
                    <a:pt x="50" y="281"/>
                  </a:lnTo>
                  <a:cubicBezTo>
                    <a:pt x="50" y="281"/>
                    <a:pt x="264" y="67"/>
                    <a:pt x="429" y="67"/>
                  </a:cubicBezTo>
                  <a:cubicBezTo>
                    <a:pt x="594" y="67"/>
                    <a:pt x="643" y="116"/>
                    <a:pt x="643" y="116"/>
                  </a:cubicBezTo>
                  <a:lnTo>
                    <a:pt x="676" y="83"/>
                  </a:lnTo>
                  <a:cubicBezTo>
                    <a:pt x="676" y="67"/>
                    <a:pt x="627" y="1"/>
                    <a:pt x="429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 rot="-5400000">
              <a:off x="8308864" y="801524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1"/>
                  </a:moveTo>
                  <a:cubicBezTo>
                    <a:pt x="50" y="1"/>
                    <a:pt x="0" y="34"/>
                    <a:pt x="0" y="83"/>
                  </a:cubicBezTo>
                  <a:cubicBezTo>
                    <a:pt x="0" y="133"/>
                    <a:pt x="50" y="166"/>
                    <a:pt x="83" y="166"/>
                  </a:cubicBezTo>
                  <a:cubicBezTo>
                    <a:pt x="132" y="166"/>
                    <a:pt x="165" y="133"/>
                    <a:pt x="165" y="83"/>
                  </a:cubicBezTo>
                  <a:cubicBezTo>
                    <a:pt x="165" y="34"/>
                    <a:pt x="132" y="1"/>
                    <a:pt x="8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 rot="-5400000">
              <a:off x="8319846" y="850280"/>
              <a:ext cx="55878" cy="65773"/>
            </a:xfrm>
            <a:custGeom>
              <a:rect b="b" l="l" r="r" t="t"/>
              <a:pathLst>
                <a:path extrusionOk="0" h="545" w="463">
                  <a:moveTo>
                    <a:pt x="33" y="0"/>
                  </a:moveTo>
                  <a:lnTo>
                    <a:pt x="0" y="66"/>
                  </a:lnTo>
                  <a:cubicBezTo>
                    <a:pt x="0" y="66"/>
                    <a:pt x="297" y="182"/>
                    <a:pt x="363" y="330"/>
                  </a:cubicBezTo>
                  <a:cubicBezTo>
                    <a:pt x="429" y="478"/>
                    <a:pt x="380" y="528"/>
                    <a:pt x="380" y="528"/>
                  </a:cubicBezTo>
                  <a:lnTo>
                    <a:pt x="429" y="544"/>
                  </a:lnTo>
                  <a:cubicBezTo>
                    <a:pt x="429" y="544"/>
                    <a:pt x="462" y="478"/>
                    <a:pt x="413" y="313"/>
                  </a:cubicBezTo>
                  <a:cubicBezTo>
                    <a:pt x="347" y="149"/>
                    <a:pt x="50" y="0"/>
                    <a:pt x="3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 rot="-5400000">
              <a:off x="8376567" y="855229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0"/>
                  </a:moveTo>
                  <a:cubicBezTo>
                    <a:pt x="33" y="0"/>
                    <a:pt x="0" y="33"/>
                    <a:pt x="0" y="83"/>
                  </a:cubicBezTo>
                  <a:cubicBezTo>
                    <a:pt x="0" y="132"/>
                    <a:pt x="33" y="165"/>
                    <a:pt x="83" y="165"/>
                  </a:cubicBezTo>
                  <a:cubicBezTo>
                    <a:pt x="132" y="165"/>
                    <a:pt x="165" y="132"/>
                    <a:pt x="165" y="83"/>
                  </a:cubicBezTo>
                  <a:cubicBezTo>
                    <a:pt x="165" y="33"/>
                    <a:pt x="132" y="0"/>
                    <a:pt x="8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 rot="-5400000">
              <a:off x="8321838" y="860237"/>
              <a:ext cx="33913" cy="83755"/>
            </a:xfrm>
            <a:custGeom>
              <a:rect b="b" l="l" r="r" t="t"/>
              <a:pathLst>
                <a:path extrusionOk="0" h="694" w="281">
                  <a:moveTo>
                    <a:pt x="149" y="1"/>
                  </a:moveTo>
                  <a:lnTo>
                    <a:pt x="99" y="17"/>
                  </a:lnTo>
                  <a:cubicBezTo>
                    <a:pt x="99" y="50"/>
                    <a:pt x="198" y="331"/>
                    <a:pt x="132" y="479"/>
                  </a:cubicBezTo>
                  <a:cubicBezTo>
                    <a:pt x="50" y="627"/>
                    <a:pt x="0" y="644"/>
                    <a:pt x="0" y="644"/>
                  </a:cubicBezTo>
                  <a:lnTo>
                    <a:pt x="17" y="693"/>
                  </a:lnTo>
                  <a:cubicBezTo>
                    <a:pt x="17" y="677"/>
                    <a:pt x="99" y="660"/>
                    <a:pt x="198" y="495"/>
                  </a:cubicBezTo>
                  <a:cubicBezTo>
                    <a:pt x="281" y="331"/>
                    <a:pt x="149" y="17"/>
                    <a:pt x="149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 rot="-5400000">
              <a:off x="8370533" y="914967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1"/>
                  </a:moveTo>
                  <a:cubicBezTo>
                    <a:pt x="33" y="1"/>
                    <a:pt x="0" y="50"/>
                    <a:pt x="0" y="83"/>
                  </a:cubicBezTo>
                  <a:cubicBezTo>
                    <a:pt x="0" y="133"/>
                    <a:pt x="33" y="166"/>
                    <a:pt x="83" y="166"/>
                  </a:cubicBezTo>
                  <a:cubicBezTo>
                    <a:pt x="132" y="166"/>
                    <a:pt x="165" y="133"/>
                    <a:pt x="165" y="83"/>
                  </a:cubicBezTo>
                  <a:cubicBezTo>
                    <a:pt x="165" y="50"/>
                    <a:pt x="132" y="1"/>
                    <a:pt x="8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 rot="-5400000">
              <a:off x="8288950" y="917018"/>
              <a:ext cx="81705" cy="33912"/>
            </a:xfrm>
            <a:custGeom>
              <a:rect b="b" l="l" r="r" t="t"/>
              <a:pathLst>
                <a:path extrusionOk="0" h="281" w="677">
                  <a:moveTo>
                    <a:pt x="644" y="1"/>
                  </a:moveTo>
                  <a:cubicBezTo>
                    <a:pt x="627" y="17"/>
                    <a:pt x="413" y="215"/>
                    <a:pt x="248" y="215"/>
                  </a:cubicBezTo>
                  <a:cubicBezTo>
                    <a:pt x="83" y="215"/>
                    <a:pt x="50" y="149"/>
                    <a:pt x="50" y="149"/>
                  </a:cubicBezTo>
                  <a:lnTo>
                    <a:pt x="1" y="199"/>
                  </a:lnTo>
                  <a:cubicBezTo>
                    <a:pt x="17" y="199"/>
                    <a:pt x="83" y="281"/>
                    <a:pt x="264" y="281"/>
                  </a:cubicBezTo>
                  <a:cubicBezTo>
                    <a:pt x="462" y="281"/>
                    <a:pt x="677" y="83"/>
                    <a:pt x="677" y="34"/>
                  </a:cubicBezTo>
                  <a:lnTo>
                    <a:pt x="644" y="1"/>
                  </a:ln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 rot="-5400000">
              <a:off x="8320812" y="966741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1"/>
                  </a:moveTo>
                  <a:cubicBezTo>
                    <a:pt x="34" y="1"/>
                    <a:pt x="1" y="50"/>
                    <a:pt x="1" y="83"/>
                  </a:cubicBezTo>
                  <a:cubicBezTo>
                    <a:pt x="1" y="133"/>
                    <a:pt x="34" y="166"/>
                    <a:pt x="83" y="166"/>
                  </a:cubicBezTo>
                  <a:cubicBezTo>
                    <a:pt x="133" y="166"/>
                    <a:pt x="166" y="133"/>
                    <a:pt x="166" y="83"/>
                  </a:cubicBezTo>
                  <a:cubicBezTo>
                    <a:pt x="166" y="50"/>
                    <a:pt x="133" y="1"/>
                    <a:pt x="8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 rot="-5400000">
              <a:off x="8265116" y="905010"/>
              <a:ext cx="71809" cy="43929"/>
            </a:xfrm>
            <a:custGeom>
              <a:rect b="b" l="l" r="r" t="t"/>
              <a:pathLst>
                <a:path extrusionOk="0" h="364" w="595">
                  <a:moveTo>
                    <a:pt x="1" y="0"/>
                  </a:moveTo>
                  <a:cubicBezTo>
                    <a:pt x="1" y="0"/>
                    <a:pt x="1" y="116"/>
                    <a:pt x="133" y="231"/>
                  </a:cubicBezTo>
                  <a:cubicBezTo>
                    <a:pt x="231" y="363"/>
                    <a:pt x="528" y="363"/>
                    <a:pt x="578" y="363"/>
                  </a:cubicBezTo>
                  <a:lnTo>
                    <a:pt x="594" y="297"/>
                  </a:lnTo>
                  <a:lnTo>
                    <a:pt x="594" y="297"/>
                  </a:lnTo>
                  <a:cubicBezTo>
                    <a:pt x="594" y="297"/>
                    <a:pt x="578" y="298"/>
                    <a:pt x="552" y="298"/>
                  </a:cubicBezTo>
                  <a:cubicBezTo>
                    <a:pt x="459" y="298"/>
                    <a:pt x="242" y="288"/>
                    <a:pt x="165" y="198"/>
                  </a:cubicBezTo>
                  <a:cubicBezTo>
                    <a:pt x="67" y="83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 rot="-5400000">
              <a:off x="8261074" y="950811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1"/>
                  </a:moveTo>
                  <a:cubicBezTo>
                    <a:pt x="50" y="1"/>
                    <a:pt x="1" y="50"/>
                    <a:pt x="1" y="83"/>
                  </a:cubicBezTo>
                  <a:cubicBezTo>
                    <a:pt x="1" y="133"/>
                    <a:pt x="50" y="166"/>
                    <a:pt x="83" y="166"/>
                  </a:cubicBezTo>
                  <a:cubicBezTo>
                    <a:pt x="133" y="166"/>
                    <a:pt x="166" y="133"/>
                    <a:pt x="166" y="83"/>
                  </a:cubicBezTo>
                  <a:cubicBezTo>
                    <a:pt x="166" y="50"/>
                    <a:pt x="133" y="1"/>
                    <a:pt x="8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 rot="-5400000">
              <a:off x="8259203" y="867236"/>
              <a:ext cx="37896" cy="81704"/>
            </a:xfrm>
            <a:custGeom>
              <a:rect b="b" l="l" r="r" t="t"/>
              <a:pathLst>
                <a:path extrusionOk="0" h="677" w="314">
                  <a:moveTo>
                    <a:pt x="99" y="0"/>
                  </a:moveTo>
                  <a:cubicBezTo>
                    <a:pt x="99" y="0"/>
                    <a:pt x="17" y="66"/>
                    <a:pt x="17" y="247"/>
                  </a:cubicBezTo>
                  <a:cubicBezTo>
                    <a:pt x="0" y="429"/>
                    <a:pt x="248" y="676"/>
                    <a:pt x="248" y="676"/>
                  </a:cubicBezTo>
                  <a:lnTo>
                    <a:pt x="314" y="643"/>
                  </a:lnTo>
                  <a:cubicBezTo>
                    <a:pt x="281" y="643"/>
                    <a:pt x="83" y="412"/>
                    <a:pt x="83" y="247"/>
                  </a:cubicBezTo>
                  <a:cubicBezTo>
                    <a:pt x="83" y="82"/>
                    <a:pt x="149" y="50"/>
                    <a:pt x="149" y="50"/>
                  </a:cubicBezTo>
                  <a:lnTo>
                    <a:pt x="99" y="0"/>
                  </a:ln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 rot="-5400000">
              <a:off x="8225291" y="901149"/>
              <a:ext cx="20034" cy="19913"/>
            </a:xfrm>
            <a:custGeom>
              <a:rect b="b" l="l" r="r" t="t"/>
              <a:pathLst>
                <a:path extrusionOk="0" h="165" w="166">
                  <a:moveTo>
                    <a:pt x="83" y="0"/>
                  </a:moveTo>
                  <a:cubicBezTo>
                    <a:pt x="50" y="0"/>
                    <a:pt x="1" y="33"/>
                    <a:pt x="1" y="83"/>
                  </a:cubicBezTo>
                  <a:cubicBezTo>
                    <a:pt x="1" y="132"/>
                    <a:pt x="50" y="165"/>
                    <a:pt x="83" y="165"/>
                  </a:cubicBezTo>
                  <a:cubicBezTo>
                    <a:pt x="133" y="165"/>
                    <a:pt x="166" y="132"/>
                    <a:pt x="166" y="83"/>
                  </a:cubicBezTo>
                  <a:cubicBezTo>
                    <a:pt x="166" y="33"/>
                    <a:pt x="133" y="0"/>
                    <a:pt x="8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" name="Google Shape;256;p28"/>
          <p:cNvGrpSpPr/>
          <p:nvPr/>
        </p:nvGrpSpPr>
        <p:grpSpPr>
          <a:xfrm rot="10800000">
            <a:off x="204010" y="3094571"/>
            <a:ext cx="1475398" cy="1757266"/>
            <a:chOff x="7829271" y="405552"/>
            <a:chExt cx="979225" cy="1166301"/>
          </a:xfrm>
        </p:grpSpPr>
        <p:sp>
          <p:nvSpPr>
            <p:cNvPr id="257" name="Google Shape;257;p28"/>
            <p:cNvSpPr/>
            <p:nvPr/>
          </p:nvSpPr>
          <p:spPr>
            <a:xfrm rot="-5400000">
              <a:off x="7925264" y="779127"/>
              <a:ext cx="718573" cy="397174"/>
            </a:xfrm>
            <a:custGeom>
              <a:rect b="b" l="l" r="r" t="t"/>
              <a:pathLst>
                <a:path extrusionOk="0" h="3291" w="5954">
                  <a:moveTo>
                    <a:pt x="5854" y="1"/>
                  </a:moveTo>
                  <a:cubicBezTo>
                    <a:pt x="4898" y="1485"/>
                    <a:pt x="4238" y="2210"/>
                    <a:pt x="2688" y="2920"/>
                  </a:cubicBezTo>
                  <a:cubicBezTo>
                    <a:pt x="2326" y="3086"/>
                    <a:pt x="1952" y="3146"/>
                    <a:pt x="1604" y="3146"/>
                  </a:cubicBezTo>
                  <a:cubicBezTo>
                    <a:pt x="748" y="3146"/>
                    <a:pt x="45" y="2788"/>
                    <a:pt x="34" y="2788"/>
                  </a:cubicBezTo>
                  <a:lnTo>
                    <a:pt x="1" y="2903"/>
                  </a:lnTo>
                  <a:cubicBezTo>
                    <a:pt x="35" y="2938"/>
                    <a:pt x="730" y="3291"/>
                    <a:pt x="1593" y="3291"/>
                  </a:cubicBezTo>
                  <a:cubicBezTo>
                    <a:pt x="1957" y="3291"/>
                    <a:pt x="2351" y="3228"/>
                    <a:pt x="2738" y="3051"/>
                  </a:cubicBezTo>
                  <a:cubicBezTo>
                    <a:pt x="4321" y="2326"/>
                    <a:pt x="4980" y="1567"/>
                    <a:pt x="5953" y="67"/>
                  </a:cubicBezTo>
                  <a:lnTo>
                    <a:pt x="5854" y="1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 rot="-5400000">
              <a:off x="8291965" y="1370910"/>
              <a:ext cx="260806" cy="141081"/>
            </a:xfrm>
            <a:custGeom>
              <a:rect b="b" l="l" r="r" t="t"/>
              <a:pathLst>
                <a:path extrusionOk="0" h="1169" w="2161">
                  <a:moveTo>
                    <a:pt x="1" y="205"/>
                  </a:moveTo>
                  <a:cubicBezTo>
                    <a:pt x="9" y="211"/>
                    <a:pt x="18" y="216"/>
                    <a:pt x="28" y="220"/>
                  </a:cubicBezTo>
                  <a:lnTo>
                    <a:pt x="28" y="220"/>
                  </a:lnTo>
                  <a:cubicBezTo>
                    <a:pt x="11" y="211"/>
                    <a:pt x="1" y="205"/>
                    <a:pt x="1" y="205"/>
                  </a:cubicBezTo>
                  <a:close/>
                  <a:moveTo>
                    <a:pt x="1386" y="0"/>
                  </a:moveTo>
                  <a:cubicBezTo>
                    <a:pt x="1368" y="0"/>
                    <a:pt x="1352" y="2"/>
                    <a:pt x="1336" y="7"/>
                  </a:cubicBezTo>
                  <a:cubicBezTo>
                    <a:pt x="1336" y="7"/>
                    <a:pt x="1485" y="57"/>
                    <a:pt x="1501" y="106"/>
                  </a:cubicBezTo>
                  <a:cubicBezTo>
                    <a:pt x="1468" y="106"/>
                    <a:pt x="1221" y="24"/>
                    <a:pt x="1089" y="24"/>
                  </a:cubicBezTo>
                  <a:lnTo>
                    <a:pt x="1221" y="106"/>
                  </a:lnTo>
                  <a:cubicBezTo>
                    <a:pt x="1221" y="106"/>
                    <a:pt x="976" y="38"/>
                    <a:pt x="857" y="38"/>
                  </a:cubicBezTo>
                  <a:cubicBezTo>
                    <a:pt x="845" y="38"/>
                    <a:pt x="834" y="39"/>
                    <a:pt x="825" y="40"/>
                  </a:cubicBezTo>
                  <a:lnTo>
                    <a:pt x="990" y="123"/>
                  </a:lnTo>
                  <a:cubicBezTo>
                    <a:pt x="990" y="123"/>
                    <a:pt x="594" y="90"/>
                    <a:pt x="512" y="90"/>
                  </a:cubicBezTo>
                  <a:lnTo>
                    <a:pt x="677" y="172"/>
                  </a:lnTo>
                  <a:cubicBezTo>
                    <a:pt x="677" y="172"/>
                    <a:pt x="347" y="139"/>
                    <a:pt x="265" y="139"/>
                  </a:cubicBezTo>
                  <a:lnTo>
                    <a:pt x="413" y="205"/>
                  </a:lnTo>
                  <a:cubicBezTo>
                    <a:pt x="303" y="215"/>
                    <a:pt x="199" y="231"/>
                    <a:pt x="119" y="231"/>
                  </a:cubicBezTo>
                  <a:cubicBezTo>
                    <a:pt x="83" y="231"/>
                    <a:pt x="53" y="228"/>
                    <a:pt x="28" y="220"/>
                  </a:cubicBezTo>
                  <a:lnTo>
                    <a:pt x="28" y="220"/>
                  </a:lnTo>
                  <a:cubicBezTo>
                    <a:pt x="80" y="247"/>
                    <a:pt x="191" y="308"/>
                    <a:pt x="265" y="370"/>
                  </a:cubicBezTo>
                  <a:lnTo>
                    <a:pt x="67" y="370"/>
                  </a:lnTo>
                  <a:lnTo>
                    <a:pt x="463" y="535"/>
                  </a:lnTo>
                  <a:lnTo>
                    <a:pt x="199" y="535"/>
                  </a:lnTo>
                  <a:cubicBezTo>
                    <a:pt x="232" y="552"/>
                    <a:pt x="677" y="684"/>
                    <a:pt x="677" y="684"/>
                  </a:cubicBezTo>
                  <a:lnTo>
                    <a:pt x="611" y="700"/>
                  </a:lnTo>
                  <a:lnTo>
                    <a:pt x="413" y="749"/>
                  </a:lnTo>
                  <a:cubicBezTo>
                    <a:pt x="479" y="848"/>
                    <a:pt x="924" y="881"/>
                    <a:pt x="924" y="881"/>
                  </a:cubicBezTo>
                  <a:lnTo>
                    <a:pt x="660" y="931"/>
                  </a:lnTo>
                  <a:cubicBezTo>
                    <a:pt x="731" y="1001"/>
                    <a:pt x="934" y="1021"/>
                    <a:pt x="1081" y="1021"/>
                  </a:cubicBezTo>
                  <a:cubicBezTo>
                    <a:pt x="1141" y="1021"/>
                    <a:pt x="1192" y="1018"/>
                    <a:pt x="1221" y="1013"/>
                  </a:cubicBezTo>
                  <a:lnTo>
                    <a:pt x="1320" y="1013"/>
                  </a:lnTo>
                  <a:lnTo>
                    <a:pt x="1007" y="1096"/>
                  </a:lnTo>
                  <a:cubicBezTo>
                    <a:pt x="1007" y="1096"/>
                    <a:pt x="995" y="1168"/>
                    <a:pt x="1292" y="1168"/>
                  </a:cubicBezTo>
                  <a:cubicBezTo>
                    <a:pt x="1342" y="1168"/>
                    <a:pt x="1400" y="1166"/>
                    <a:pt x="1468" y="1162"/>
                  </a:cubicBezTo>
                  <a:cubicBezTo>
                    <a:pt x="1996" y="1112"/>
                    <a:pt x="2111" y="782"/>
                    <a:pt x="2111" y="782"/>
                  </a:cubicBezTo>
                  <a:lnTo>
                    <a:pt x="2161" y="667"/>
                  </a:lnTo>
                  <a:lnTo>
                    <a:pt x="2161" y="601"/>
                  </a:lnTo>
                  <a:cubicBezTo>
                    <a:pt x="2161" y="601"/>
                    <a:pt x="2161" y="585"/>
                    <a:pt x="2144" y="519"/>
                  </a:cubicBezTo>
                  <a:lnTo>
                    <a:pt x="2144" y="502"/>
                  </a:lnTo>
                  <a:lnTo>
                    <a:pt x="2144" y="469"/>
                  </a:lnTo>
                  <a:cubicBezTo>
                    <a:pt x="2078" y="354"/>
                    <a:pt x="1947" y="123"/>
                    <a:pt x="1650" y="7"/>
                  </a:cubicBezTo>
                  <a:lnTo>
                    <a:pt x="1650" y="7"/>
                  </a:lnTo>
                  <a:lnTo>
                    <a:pt x="1749" y="172"/>
                  </a:lnTo>
                  <a:cubicBezTo>
                    <a:pt x="1749" y="172"/>
                    <a:pt x="1537" y="0"/>
                    <a:pt x="1386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 rot="-5400000">
              <a:off x="7874828" y="409719"/>
              <a:ext cx="189238" cy="280351"/>
            </a:xfrm>
            <a:custGeom>
              <a:rect b="b" l="l" r="r" t="t"/>
              <a:pathLst>
                <a:path extrusionOk="0" h="2323" w="1568">
                  <a:moveTo>
                    <a:pt x="1534" y="1"/>
                  </a:moveTo>
                  <a:cubicBezTo>
                    <a:pt x="1485" y="100"/>
                    <a:pt x="1370" y="232"/>
                    <a:pt x="1205" y="380"/>
                  </a:cubicBezTo>
                  <a:lnTo>
                    <a:pt x="1287" y="215"/>
                  </a:lnTo>
                  <a:lnTo>
                    <a:pt x="1287" y="215"/>
                  </a:lnTo>
                  <a:cubicBezTo>
                    <a:pt x="1221" y="265"/>
                    <a:pt x="974" y="578"/>
                    <a:pt x="974" y="578"/>
                  </a:cubicBezTo>
                  <a:lnTo>
                    <a:pt x="1056" y="380"/>
                  </a:lnTo>
                  <a:lnTo>
                    <a:pt x="1056" y="380"/>
                  </a:lnTo>
                  <a:cubicBezTo>
                    <a:pt x="990" y="462"/>
                    <a:pt x="710" y="825"/>
                    <a:pt x="710" y="825"/>
                  </a:cubicBezTo>
                  <a:lnTo>
                    <a:pt x="792" y="627"/>
                  </a:lnTo>
                  <a:lnTo>
                    <a:pt x="792" y="627"/>
                  </a:lnTo>
                  <a:cubicBezTo>
                    <a:pt x="710" y="710"/>
                    <a:pt x="529" y="1007"/>
                    <a:pt x="529" y="1007"/>
                  </a:cubicBezTo>
                  <a:lnTo>
                    <a:pt x="578" y="825"/>
                  </a:lnTo>
                  <a:lnTo>
                    <a:pt x="578" y="825"/>
                  </a:lnTo>
                  <a:cubicBezTo>
                    <a:pt x="479" y="957"/>
                    <a:pt x="331" y="1221"/>
                    <a:pt x="314" y="1221"/>
                  </a:cubicBezTo>
                  <a:cubicBezTo>
                    <a:pt x="314" y="1155"/>
                    <a:pt x="397" y="990"/>
                    <a:pt x="397" y="990"/>
                  </a:cubicBezTo>
                  <a:lnTo>
                    <a:pt x="397" y="990"/>
                  </a:lnTo>
                  <a:cubicBezTo>
                    <a:pt x="281" y="1073"/>
                    <a:pt x="166" y="1485"/>
                    <a:pt x="166" y="1485"/>
                  </a:cubicBezTo>
                  <a:lnTo>
                    <a:pt x="166" y="1254"/>
                  </a:lnTo>
                  <a:cubicBezTo>
                    <a:pt x="1" y="1600"/>
                    <a:pt x="1" y="1913"/>
                    <a:pt x="34" y="2062"/>
                  </a:cubicBezTo>
                  <a:lnTo>
                    <a:pt x="34" y="2078"/>
                  </a:lnTo>
                  <a:lnTo>
                    <a:pt x="34" y="2095"/>
                  </a:lnTo>
                  <a:cubicBezTo>
                    <a:pt x="34" y="2161"/>
                    <a:pt x="67" y="2227"/>
                    <a:pt x="83" y="2243"/>
                  </a:cubicBezTo>
                  <a:cubicBezTo>
                    <a:pt x="116" y="2260"/>
                    <a:pt x="149" y="2293"/>
                    <a:pt x="199" y="2293"/>
                  </a:cubicBezTo>
                  <a:cubicBezTo>
                    <a:pt x="199" y="2293"/>
                    <a:pt x="244" y="2323"/>
                    <a:pt x="328" y="2323"/>
                  </a:cubicBezTo>
                  <a:cubicBezTo>
                    <a:pt x="442" y="2323"/>
                    <a:pt x="629" y="2268"/>
                    <a:pt x="875" y="2012"/>
                  </a:cubicBezTo>
                  <a:cubicBezTo>
                    <a:pt x="1271" y="1650"/>
                    <a:pt x="1205" y="1584"/>
                    <a:pt x="1205" y="1584"/>
                  </a:cubicBezTo>
                  <a:lnTo>
                    <a:pt x="1205" y="1584"/>
                  </a:lnTo>
                  <a:lnTo>
                    <a:pt x="908" y="1798"/>
                  </a:lnTo>
                  <a:lnTo>
                    <a:pt x="908" y="1798"/>
                  </a:lnTo>
                  <a:lnTo>
                    <a:pt x="974" y="1716"/>
                  </a:lnTo>
                  <a:cubicBezTo>
                    <a:pt x="1056" y="1633"/>
                    <a:pt x="1353" y="1320"/>
                    <a:pt x="1370" y="1155"/>
                  </a:cubicBezTo>
                  <a:lnTo>
                    <a:pt x="1370" y="1155"/>
                  </a:lnTo>
                  <a:lnTo>
                    <a:pt x="1139" y="1353"/>
                  </a:lnTo>
                  <a:cubicBezTo>
                    <a:pt x="1139" y="1353"/>
                    <a:pt x="1468" y="924"/>
                    <a:pt x="1468" y="776"/>
                  </a:cubicBezTo>
                  <a:lnTo>
                    <a:pt x="1468" y="776"/>
                  </a:lnTo>
                  <a:lnTo>
                    <a:pt x="1304" y="924"/>
                  </a:lnTo>
                  <a:lnTo>
                    <a:pt x="1271" y="974"/>
                  </a:lnTo>
                  <a:cubicBezTo>
                    <a:pt x="1271" y="974"/>
                    <a:pt x="1567" y="479"/>
                    <a:pt x="1567" y="429"/>
                  </a:cubicBezTo>
                  <a:lnTo>
                    <a:pt x="1567" y="429"/>
                  </a:lnTo>
                  <a:lnTo>
                    <a:pt x="1370" y="660"/>
                  </a:lnTo>
                  <a:lnTo>
                    <a:pt x="1370" y="660"/>
                  </a:lnTo>
                  <a:lnTo>
                    <a:pt x="1567" y="182"/>
                  </a:lnTo>
                  <a:lnTo>
                    <a:pt x="1567" y="182"/>
                  </a:lnTo>
                  <a:lnTo>
                    <a:pt x="1403" y="380"/>
                  </a:lnTo>
                  <a:cubicBezTo>
                    <a:pt x="1452" y="215"/>
                    <a:pt x="1534" y="1"/>
                    <a:pt x="1534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 rot="-5400000">
              <a:off x="8077031" y="798625"/>
              <a:ext cx="187186" cy="228939"/>
            </a:xfrm>
            <a:custGeom>
              <a:rect b="b" l="l" r="r" t="t"/>
              <a:pathLst>
                <a:path extrusionOk="0" h="1897" w="1551">
                  <a:moveTo>
                    <a:pt x="182" y="0"/>
                  </a:moveTo>
                  <a:lnTo>
                    <a:pt x="248" y="182"/>
                  </a:lnTo>
                  <a:cubicBezTo>
                    <a:pt x="117" y="116"/>
                    <a:pt x="2" y="2"/>
                    <a:pt x="1" y="1"/>
                  </a:cubicBezTo>
                  <a:lnTo>
                    <a:pt x="1" y="1"/>
                  </a:lnTo>
                  <a:cubicBezTo>
                    <a:pt x="67" y="66"/>
                    <a:pt x="83" y="198"/>
                    <a:pt x="116" y="380"/>
                  </a:cubicBezTo>
                  <a:lnTo>
                    <a:pt x="17" y="264"/>
                  </a:lnTo>
                  <a:lnTo>
                    <a:pt x="17" y="264"/>
                  </a:lnTo>
                  <a:cubicBezTo>
                    <a:pt x="34" y="347"/>
                    <a:pt x="166" y="660"/>
                    <a:pt x="166" y="660"/>
                  </a:cubicBezTo>
                  <a:lnTo>
                    <a:pt x="34" y="528"/>
                  </a:lnTo>
                  <a:lnTo>
                    <a:pt x="34" y="528"/>
                  </a:lnTo>
                  <a:cubicBezTo>
                    <a:pt x="67" y="611"/>
                    <a:pt x="232" y="973"/>
                    <a:pt x="232" y="973"/>
                  </a:cubicBezTo>
                  <a:lnTo>
                    <a:pt x="100" y="841"/>
                  </a:lnTo>
                  <a:lnTo>
                    <a:pt x="100" y="841"/>
                  </a:lnTo>
                  <a:cubicBezTo>
                    <a:pt x="116" y="940"/>
                    <a:pt x="281" y="1188"/>
                    <a:pt x="281" y="1188"/>
                  </a:cubicBezTo>
                  <a:lnTo>
                    <a:pt x="166" y="1105"/>
                  </a:lnTo>
                  <a:lnTo>
                    <a:pt x="166" y="1105"/>
                  </a:lnTo>
                  <a:cubicBezTo>
                    <a:pt x="232" y="1237"/>
                    <a:pt x="364" y="1435"/>
                    <a:pt x="364" y="1435"/>
                  </a:cubicBezTo>
                  <a:cubicBezTo>
                    <a:pt x="331" y="1435"/>
                    <a:pt x="232" y="1320"/>
                    <a:pt x="232" y="1320"/>
                  </a:cubicBezTo>
                  <a:lnTo>
                    <a:pt x="232" y="1320"/>
                  </a:lnTo>
                  <a:cubicBezTo>
                    <a:pt x="232" y="1452"/>
                    <a:pt x="512" y="1649"/>
                    <a:pt x="512" y="1649"/>
                  </a:cubicBezTo>
                  <a:lnTo>
                    <a:pt x="331" y="1583"/>
                  </a:lnTo>
                  <a:lnTo>
                    <a:pt x="331" y="1583"/>
                  </a:lnTo>
                  <a:cubicBezTo>
                    <a:pt x="528" y="1814"/>
                    <a:pt x="809" y="1880"/>
                    <a:pt x="941" y="1897"/>
                  </a:cubicBezTo>
                  <a:lnTo>
                    <a:pt x="990" y="1897"/>
                  </a:lnTo>
                  <a:cubicBezTo>
                    <a:pt x="1056" y="1897"/>
                    <a:pt x="1139" y="1864"/>
                    <a:pt x="1155" y="1847"/>
                  </a:cubicBezTo>
                  <a:lnTo>
                    <a:pt x="1254" y="1748"/>
                  </a:lnTo>
                  <a:cubicBezTo>
                    <a:pt x="1254" y="1748"/>
                    <a:pt x="1551" y="1551"/>
                    <a:pt x="1419" y="1023"/>
                  </a:cubicBezTo>
                  <a:cubicBezTo>
                    <a:pt x="1333" y="635"/>
                    <a:pt x="1259" y="610"/>
                    <a:pt x="1242" y="610"/>
                  </a:cubicBezTo>
                  <a:cubicBezTo>
                    <a:pt x="1239" y="610"/>
                    <a:pt x="1238" y="611"/>
                    <a:pt x="1238" y="611"/>
                  </a:cubicBezTo>
                  <a:lnTo>
                    <a:pt x="1254" y="940"/>
                  </a:lnTo>
                  <a:lnTo>
                    <a:pt x="1221" y="858"/>
                  </a:lnTo>
                  <a:cubicBezTo>
                    <a:pt x="1188" y="776"/>
                    <a:pt x="1089" y="429"/>
                    <a:pt x="941" y="363"/>
                  </a:cubicBezTo>
                  <a:lnTo>
                    <a:pt x="941" y="363"/>
                  </a:lnTo>
                  <a:lnTo>
                    <a:pt x="990" y="627"/>
                  </a:lnTo>
                  <a:cubicBezTo>
                    <a:pt x="990" y="627"/>
                    <a:pt x="776" y="248"/>
                    <a:pt x="677" y="198"/>
                  </a:cubicBezTo>
                  <a:lnTo>
                    <a:pt x="677" y="198"/>
                  </a:lnTo>
                  <a:lnTo>
                    <a:pt x="693" y="413"/>
                  </a:lnTo>
                  <a:lnTo>
                    <a:pt x="693" y="462"/>
                  </a:lnTo>
                  <a:cubicBezTo>
                    <a:pt x="693" y="462"/>
                    <a:pt x="430" y="83"/>
                    <a:pt x="413" y="50"/>
                  </a:cubicBezTo>
                  <a:lnTo>
                    <a:pt x="413" y="50"/>
                  </a:lnTo>
                  <a:lnTo>
                    <a:pt x="479" y="297"/>
                  </a:lnTo>
                  <a:lnTo>
                    <a:pt x="479" y="297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 rot="-5400000">
              <a:off x="7965582" y="611504"/>
              <a:ext cx="143497" cy="288679"/>
            </a:xfrm>
            <a:custGeom>
              <a:rect b="b" l="l" r="r" t="t"/>
              <a:pathLst>
                <a:path extrusionOk="0" h="2392" w="1189">
                  <a:moveTo>
                    <a:pt x="595" y="0"/>
                  </a:moveTo>
                  <a:lnTo>
                    <a:pt x="595" y="0"/>
                  </a:lnTo>
                  <a:cubicBezTo>
                    <a:pt x="595" y="0"/>
                    <a:pt x="595" y="11"/>
                    <a:pt x="598" y="29"/>
                  </a:cubicBezTo>
                  <a:lnTo>
                    <a:pt x="598" y="29"/>
                  </a:lnTo>
                  <a:cubicBezTo>
                    <a:pt x="597" y="19"/>
                    <a:pt x="596" y="9"/>
                    <a:pt x="595" y="0"/>
                  </a:cubicBezTo>
                  <a:close/>
                  <a:moveTo>
                    <a:pt x="598" y="29"/>
                  </a:moveTo>
                  <a:cubicBezTo>
                    <a:pt x="600" y="118"/>
                    <a:pt x="555" y="270"/>
                    <a:pt x="496" y="462"/>
                  </a:cubicBezTo>
                  <a:lnTo>
                    <a:pt x="479" y="297"/>
                  </a:lnTo>
                  <a:cubicBezTo>
                    <a:pt x="446" y="380"/>
                    <a:pt x="397" y="742"/>
                    <a:pt x="397" y="742"/>
                  </a:cubicBezTo>
                  <a:lnTo>
                    <a:pt x="364" y="545"/>
                  </a:lnTo>
                  <a:cubicBezTo>
                    <a:pt x="347" y="627"/>
                    <a:pt x="281" y="1056"/>
                    <a:pt x="281" y="1056"/>
                  </a:cubicBezTo>
                  <a:lnTo>
                    <a:pt x="248" y="874"/>
                  </a:lnTo>
                  <a:cubicBezTo>
                    <a:pt x="199" y="1006"/>
                    <a:pt x="199" y="1320"/>
                    <a:pt x="199" y="1320"/>
                  </a:cubicBezTo>
                  <a:lnTo>
                    <a:pt x="166" y="1155"/>
                  </a:lnTo>
                  <a:cubicBezTo>
                    <a:pt x="150" y="1299"/>
                    <a:pt x="165" y="1551"/>
                    <a:pt x="121" y="1551"/>
                  </a:cubicBezTo>
                  <a:cubicBezTo>
                    <a:pt x="119" y="1551"/>
                    <a:pt x="118" y="1551"/>
                    <a:pt x="116" y="1550"/>
                  </a:cubicBezTo>
                  <a:cubicBezTo>
                    <a:pt x="100" y="1517"/>
                    <a:pt x="83" y="1353"/>
                    <a:pt x="83" y="1352"/>
                  </a:cubicBezTo>
                  <a:lnTo>
                    <a:pt x="83" y="1352"/>
                  </a:lnTo>
                  <a:cubicBezTo>
                    <a:pt x="1" y="1501"/>
                    <a:pt x="116" y="1847"/>
                    <a:pt x="116" y="1847"/>
                  </a:cubicBezTo>
                  <a:lnTo>
                    <a:pt x="17" y="1682"/>
                  </a:lnTo>
                  <a:lnTo>
                    <a:pt x="17" y="1682"/>
                  </a:lnTo>
                  <a:cubicBezTo>
                    <a:pt x="34" y="2012"/>
                    <a:pt x="199" y="2210"/>
                    <a:pt x="314" y="2325"/>
                  </a:cubicBezTo>
                  <a:lnTo>
                    <a:pt x="314" y="2342"/>
                  </a:lnTo>
                  <a:cubicBezTo>
                    <a:pt x="331" y="2375"/>
                    <a:pt x="413" y="2391"/>
                    <a:pt x="430" y="2391"/>
                  </a:cubicBezTo>
                  <a:cubicBezTo>
                    <a:pt x="479" y="2391"/>
                    <a:pt x="512" y="2391"/>
                    <a:pt x="562" y="2375"/>
                  </a:cubicBezTo>
                  <a:cubicBezTo>
                    <a:pt x="562" y="2375"/>
                    <a:pt x="891" y="2358"/>
                    <a:pt x="1056" y="1798"/>
                  </a:cubicBezTo>
                  <a:cubicBezTo>
                    <a:pt x="1188" y="1303"/>
                    <a:pt x="1106" y="1303"/>
                    <a:pt x="1106" y="1303"/>
                  </a:cubicBezTo>
                  <a:lnTo>
                    <a:pt x="1106" y="1303"/>
                  </a:lnTo>
                  <a:lnTo>
                    <a:pt x="974" y="1633"/>
                  </a:lnTo>
                  <a:lnTo>
                    <a:pt x="990" y="1534"/>
                  </a:lnTo>
                  <a:cubicBezTo>
                    <a:pt x="1023" y="1435"/>
                    <a:pt x="1106" y="1056"/>
                    <a:pt x="1056" y="907"/>
                  </a:cubicBezTo>
                  <a:lnTo>
                    <a:pt x="1056" y="907"/>
                  </a:lnTo>
                  <a:lnTo>
                    <a:pt x="941" y="1204"/>
                  </a:lnTo>
                  <a:cubicBezTo>
                    <a:pt x="941" y="1204"/>
                    <a:pt x="1007" y="709"/>
                    <a:pt x="941" y="610"/>
                  </a:cubicBezTo>
                  <a:lnTo>
                    <a:pt x="858" y="808"/>
                  </a:lnTo>
                  <a:lnTo>
                    <a:pt x="842" y="874"/>
                  </a:lnTo>
                  <a:cubicBezTo>
                    <a:pt x="842" y="874"/>
                    <a:pt x="858" y="330"/>
                    <a:pt x="842" y="314"/>
                  </a:cubicBezTo>
                  <a:lnTo>
                    <a:pt x="776" y="577"/>
                  </a:lnTo>
                  <a:lnTo>
                    <a:pt x="726" y="132"/>
                  </a:lnTo>
                  <a:lnTo>
                    <a:pt x="677" y="330"/>
                  </a:lnTo>
                  <a:cubicBezTo>
                    <a:pt x="626" y="229"/>
                    <a:pt x="605" y="89"/>
                    <a:pt x="598" y="29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 rot="-5400000">
              <a:off x="8189508" y="938861"/>
              <a:ext cx="159308" cy="246922"/>
            </a:xfrm>
            <a:custGeom>
              <a:rect b="b" l="l" r="r" t="t"/>
              <a:pathLst>
                <a:path extrusionOk="0" h="2046" w="1320">
                  <a:moveTo>
                    <a:pt x="1" y="1"/>
                  </a:moveTo>
                  <a:lnTo>
                    <a:pt x="1" y="1"/>
                  </a:lnTo>
                  <a:cubicBezTo>
                    <a:pt x="50" y="66"/>
                    <a:pt x="66" y="231"/>
                    <a:pt x="83" y="413"/>
                  </a:cubicBezTo>
                  <a:lnTo>
                    <a:pt x="1" y="281"/>
                  </a:lnTo>
                  <a:lnTo>
                    <a:pt x="116" y="693"/>
                  </a:lnTo>
                  <a:lnTo>
                    <a:pt x="1" y="561"/>
                  </a:lnTo>
                  <a:lnTo>
                    <a:pt x="1" y="561"/>
                  </a:lnTo>
                  <a:cubicBezTo>
                    <a:pt x="1" y="660"/>
                    <a:pt x="132" y="1023"/>
                    <a:pt x="132" y="1023"/>
                  </a:cubicBezTo>
                  <a:lnTo>
                    <a:pt x="1" y="891"/>
                  </a:lnTo>
                  <a:lnTo>
                    <a:pt x="1" y="891"/>
                  </a:lnTo>
                  <a:cubicBezTo>
                    <a:pt x="1" y="990"/>
                    <a:pt x="149" y="1254"/>
                    <a:pt x="149" y="1254"/>
                  </a:cubicBezTo>
                  <a:lnTo>
                    <a:pt x="34" y="1155"/>
                  </a:lnTo>
                  <a:lnTo>
                    <a:pt x="34" y="1155"/>
                  </a:lnTo>
                  <a:cubicBezTo>
                    <a:pt x="66" y="1270"/>
                    <a:pt x="198" y="1501"/>
                    <a:pt x="198" y="1501"/>
                  </a:cubicBezTo>
                  <a:cubicBezTo>
                    <a:pt x="132" y="1485"/>
                    <a:pt x="50" y="1353"/>
                    <a:pt x="50" y="1353"/>
                  </a:cubicBezTo>
                  <a:lnTo>
                    <a:pt x="50" y="1353"/>
                  </a:lnTo>
                  <a:cubicBezTo>
                    <a:pt x="34" y="1501"/>
                    <a:pt x="297" y="1732"/>
                    <a:pt x="297" y="1732"/>
                  </a:cubicBezTo>
                  <a:lnTo>
                    <a:pt x="132" y="1649"/>
                  </a:lnTo>
                  <a:lnTo>
                    <a:pt x="132" y="1649"/>
                  </a:lnTo>
                  <a:cubicBezTo>
                    <a:pt x="297" y="1913"/>
                    <a:pt x="545" y="1996"/>
                    <a:pt x="693" y="2045"/>
                  </a:cubicBezTo>
                  <a:lnTo>
                    <a:pt x="726" y="2045"/>
                  </a:lnTo>
                  <a:cubicBezTo>
                    <a:pt x="792" y="2045"/>
                    <a:pt x="874" y="2045"/>
                    <a:pt x="891" y="2012"/>
                  </a:cubicBezTo>
                  <a:cubicBezTo>
                    <a:pt x="940" y="1996"/>
                    <a:pt x="973" y="1979"/>
                    <a:pt x="1023" y="1930"/>
                  </a:cubicBezTo>
                  <a:cubicBezTo>
                    <a:pt x="1023" y="1930"/>
                    <a:pt x="1320" y="1765"/>
                    <a:pt x="1270" y="1237"/>
                  </a:cubicBezTo>
                  <a:cubicBezTo>
                    <a:pt x="1216" y="841"/>
                    <a:pt x="1150" y="807"/>
                    <a:pt x="1129" y="807"/>
                  </a:cubicBezTo>
                  <a:cubicBezTo>
                    <a:pt x="1124" y="807"/>
                    <a:pt x="1122" y="809"/>
                    <a:pt x="1122" y="809"/>
                  </a:cubicBezTo>
                  <a:lnTo>
                    <a:pt x="1105" y="1138"/>
                  </a:lnTo>
                  <a:lnTo>
                    <a:pt x="1072" y="1056"/>
                  </a:lnTo>
                  <a:cubicBezTo>
                    <a:pt x="1056" y="940"/>
                    <a:pt x="990" y="594"/>
                    <a:pt x="874" y="512"/>
                  </a:cubicBezTo>
                  <a:lnTo>
                    <a:pt x="874" y="512"/>
                  </a:lnTo>
                  <a:lnTo>
                    <a:pt x="891" y="809"/>
                  </a:lnTo>
                  <a:cubicBezTo>
                    <a:pt x="891" y="809"/>
                    <a:pt x="743" y="363"/>
                    <a:pt x="644" y="314"/>
                  </a:cubicBezTo>
                  <a:lnTo>
                    <a:pt x="644" y="512"/>
                  </a:lnTo>
                  <a:lnTo>
                    <a:pt x="644" y="578"/>
                  </a:lnTo>
                  <a:cubicBezTo>
                    <a:pt x="627" y="578"/>
                    <a:pt x="413" y="149"/>
                    <a:pt x="396" y="116"/>
                  </a:cubicBezTo>
                  <a:lnTo>
                    <a:pt x="396" y="116"/>
                  </a:lnTo>
                  <a:lnTo>
                    <a:pt x="446" y="363"/>
                  </a:lnTo>
                  <a:lnTo>
                    <a:pt x="446" y="363"/>
                  </a:lnTo>
                  <a:lnTo>
                    <a:pt x="198" y="17"/>
                  </a:lnTo>
                  <a:lnTo>
                    <a:pt x="231" y="231"/>
                  </a:lnTo>
                  <a:cubicBezTo>
                    <a:pt x="116" y="1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 rot="-5400000">
              <a:off x="8200853" y="1132439"/>
              <a:ext cx="149411" cy="259714"/>
            </a:xfrm>
            <a:custGeom>
              <a:rect b="b" l="l" r="r" t="t"/>
              <a:pathLst>
                <a:path extrusionOk="0" h="2152" w="1238">
                  <a:moveTo>
                    <a:pt x="50" y="1"/>
                  </a:moveTo>
                  <a:cubicBezTo>
                    <a:pt x="50" y="1"/>
                    <a:pt x="64" y="20"/>
                    <a:pt x="85" y="48"/>
                  </a:cubicBezTo>
                  <a:lnTo>
                    <a:pt x="85" y="48"/>
                  </a:lnTo>
                  <a:cubicBezTo>
                    <a:pt x="76" y="28"/>
                    <a:pt x="65" y="12"/>
                    <a:pt x="50" y="1"/>
                  </a:cubicBezTo>
                  <a:close/>
                  <a:moveTo>
                    <a:pt x="248" y="34"/>
                  </a:moveTo>
                  <a:lnTo>
                    <a:pt x="264" y="248"/>
                  </a:lnTo>
                  <a:cubicBezTo>
                    <a:pt x="199" y="194"/>
                    <a:pt x="127" y="104"/>
                    <a:pt x="85" y="48"/>
                  </a:cubicBezTo>
                  <a:lnTo>
                    <a:pt x="85" y="48"/>
                  </a:lnTo>
                  <a:cubicBezTo>
                    <a:pt x="116" y="120"/>
                    <a:pt x="116" y="247"/>
                    <a:pt x="116" y="413"/>
                  </a:cubicBezTo>
                  <a:lnTo>
                    <a:pt x="34" y="264"/>
                  </a:lnTo>
                  <a:lnTo>
                    <a:pt x="34" y="264"/>
                  </a:lnTo>
                  <a:cubicBezTo>
                    <a:pt x="34" y="347"/>
                    <a:pt x="100" y="693"/>
                    <a:pt x="100" y="693"/>
                  </a:cubicBezTo>
                  <a:lnTo>
                    <a:pt x="1" y="528"/>
                  </a:lnTo>
                  <a:lnTo>
                    <a:pt x="1" y="528"/>
                  </a:lnTo>
                  <a:cubicBezTo>
                    <a:pt x="17" y="611"/>
                    <a:pt x="100" y="1006"/>
                    <a:pt x="100" y="1006"/>
                  </a:cubicBezTo>
                  <a:lnTo>
                    <a:pt x="1" y="858"/>
                  </a:lnTo>
                  <a:lnTo>
                    <a:pt x="1" y="858"/>
                  </a:lnTo>
                  <a:cubicBezTo>
                    <a:pt x="1" y="957"/>
                    <a:pt x="100" y="1254"/>
                    <a:pt x="100" y="1254"/>
                  </a:cubicBezTo>
                  <a:lnTo>
                    <a:pt x="1" y="1122"/>
                  </a:lnTo>
                  <a:lnTo>
                    <a:pt x="1" y="1122"/>
                  </a:lnTo>
                  <a:cubicBezTo>
                    <a:pt x="34" y="1270"/>
                    <a:pt x="132" y="1501"/>
                    <a:pt x="165" y="1567"/>
                  </a:cubicBezTo>
                  <a:cubicBezTo>
                    <a:pt x="116" y="1551"/>
                    <a:pt x="34" y="1402"/>
                    <a:pt x="34" y="1402"/>
                  </a:cubicBezTo>
                  <a:lnTo>
                    <a:pt x="34" y="1402"/>
                  </a:lnTo>
                  <a:cubicBezTo>
                    <a:pt x="17" y="1551"/>
                    <a:pt x="264" y="1798"/>
                    <a:pt x="264" y="1798"/>
                  </a:cubicBezTo>
                  <a:lnTo>
                    <a:pt x="100" y="1682"/>
                  </a:lnTo>
                  <a:lnTo>
                    <a:pt x="100" y="1682"/>
                  </a:lnTo>
                  <a:cubicBezTo>
                    <a:pt x="248" y="1979"/>
                    <a:pt x="462" y="2095"/>
                    <a:pt x="611" y="2144"/>
                  </a:cubicBezTo>
                  <a:lnTo>
                    <a:pt x="660" y="2144"/>
                  </a:lnTo>
                  <a:cubicBezTo>
                    <a:pt x="671" y="2150"/>
                    <a:pt x="688" y="2152"/>
                    <a:pt x="705" y="2152"/>
                  </a:cubicBezTo>
                  <a:cubicBezTo>
                    <a:pt x="741" y="2152"/>
                    <a:pt x="781" y="2144"/>
                    <a:pt x="792" y="2144"/>
                  </a:cubicBezTo>
                  <a:cubicBezTo>
                    <a:pt x="842" y="2128"/>
                    <a:pt x="875" y="2095"/>
                    <a:pt x="924" y="2062"/>
                  </a:cubicBezTo>
                  <a:cubicBezTo>
                    <a:pt x="924" y="2062"/>
                    <a:pt x="1237" y="1913"/>
                    <a:pt x="1204" y="1353"/>
                  </a:cubicBezTo>
                  <a:cubicBezTo>
                    <a:pt x="1191" y="940"/>
                    <a:pt x="1131" y="906"/>
                    <a:pt x="1112" y="906"/>
                  </a:cubicBezTo>
                  <a:cubicBezTo>
                    <a:pt x="1108" y="906"/>
                    <a:pt x="1105" y="907"/>
                    <a:pt x="1105" y="907"/>
                  </a:cubicBezTo>
                  <a:lnTo>
                    <a:pt x="1072" y="1237"/>
                  </a:lnTo>
                  <a:cubicBezTo>
                    <a:pt x="1072" y="1221"/>
                    <a:pt x="1039" y="1122"/>
                    <a:pt x="1039" y="1122"/>
                  </a:cubicBezTo>
                  <a:cubicBezTo>
                    <a:pt x="1023" y="1023"/>
                    <a:pt x="1006" y="660"/>
                    <a:pt x="875" y="578"/>
                  </a:cubicBezTo>
                  <a:lnTo>
                    <a:pt x="875" y="858"/>
                  </a:lnTo>
                  <a:cubicBezTo>
                    <a:pt x="875" y="858"/>
                    <a:pt x="776" y="413"/>
                    <a:pt x="677" y="347"/>
                  </a:cubicBezTo>
                  <a:lnTo>
                    <a:pt x="660" y="561"/>
                  </a:lnTo>
                  <a:lnTo>
                    <a:pt x="627" y="611"/>
                  </a:lnTo>
                  <a:cubicBezTo>
                    <a:pt x="627" y="611"/>
                    <a:pt x="446" y="165"/>
                    <a:pt x="429" y="149"/>
                  </a:cubicBezTo>
                  <a:lnTo>
                    <a:pt x="429" y="149"/>
                  </a:lnTo>
                  <a:lnTo>
                    <a:pt x="446" y="413"/>
                  </a:lnTo>
                  <a:lnTo>
                    <a:pt x="446" y="413"/>
                  </a:lnTo>
                  <a:lnTo>
                    <a:pt x="248" y="34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 rot="-5400000">
              <a:off x="8544737" y="1186565"/>
              <a:ext cx="193100" cy="274800"/>
            </a:xfrm>
            <a:custGeom>
              <a:rect b="b" l="l" r="r" t="t"/>
              <a:pathLst>
                <a:path extrusionOk="0" h="2277" w="1600">
                  <a:moveTo>
                    <a:pt x="1204" y="1"/>
                  </a:moveTo>
                  <a:cubicBezTo>
                    <a:pt x="1187" y="1"/>
                    <a:pt x="1105" y="1"/>
                    <a:pt x="1039" y="17"/>
                  </a:cubicBezTo>
                  <a:lnTo>
                    <a:pt x="989" y="17"/>
                  </a:lnTo>
                  <a:cubicBezTo>
                    <a:pt x="857" y="100"/>
                    <a:pt x="577" y="264"/>
                    <a:pt x="379" y="578"/>
                  </a:cubicBezTo>
                  <a:lnTo>
                    <a:pt x="561" y="446"/>
                  </a:lnTo>
                  <a:lnTo>
                    <a:pt x="561" y="446"/>
                  </a:lnTo>
                  <a:cubicBezTo>
                    <a:pt x="560" y="446"/>
                    <a:pt x="247" y="759"/>
                    <a:pt x="247" y="908"/>
                  </a:cubicBezTo>
                  <a:cubicBezTo>
                    <a:pt x="247" y="908"/>
                    <a:pt x="363" y="743"/>
                    <a:pt x="412" y="710"/>
                  </a:cubicBezTo>
                  <a:lnTo>
                    <a:pt x="412" y="710"/>
                  </a:lnTo>
                  <a:cubicBezTo>
                    <a:pt x="396" y="726"/>
                    <a:pt x="231" y="974"/>
                    <a:pt x="165" y="1105"/>
                  </a:cubicBezTo>
                  <a:lnTo>
                    <a:pt x="297" y="974"/>
                  </a:lnTo>
                  <a:lnTo>
                    <a:pt x="297" y="974"/>
                  </a:lnTo>
                  <a:cubicBezTo>
                    <a:pt x="297" y="974"/>
                    <a:pt x="132" y="1270"/>
                    <a:pt x="82" y="1402"/>
                  </a:cubicBezTo>
                  <a:lnTo>
                    <a:pt x="231" y="1204"/>
                  </a:lnTo>
                  <a:lnTo>
                    <a:pt x="231" y="1204"/>
                  </a:lnTo>
                  <a:cubicBezTo>
                    <a:pt x="231" y="1205"/>
                    <a:pt x="66" y="1650"/>
                    <a:pt x="49" y="1732"/>
                  </a:cubicBezTo>
                  <a:lnTo>
                    <a:pt x="198" y="1534"/>
                  </a:lnTo>
                  <a:lnTo>
                    <a:pt x="198" y="1534"/>
                  </a:lnTo>
                  <a:cubicBezTo>
                    <a:pt x="198" y="1534"/>
                    <a:pt x="66" y="1897"/>
                    <a:pt x="49" y="1996"/>
                  </a:cubicBezTo>
                  <a:lnTo>
                    <a:pt x="148" y="1847"/>
                  </a:lnTo>
                  <a:lnTo>
                    <a:pt x="148" y="1847"/>
                  </a:lnTo>
                  <a:cubicBezTo>
                    <a:pt x="125" y="2002"/>
                    <a:pt x="92" y="2130"/>
                    <a:pt x="52" y="2209"/>
                  </a:cubicBezTo>
                  <a:lnTo>
                    <a:pt x="52" y="2209"/>
                  </a:lnTo>
                  <a:cubicBezTo>
                    <a:pt x="101" y="2147"/>
                    <a:pt x="177" y="2056"/>
                    <a:pt x="247" y="1996"/>
                  </a:cubicBezTo>
                  <a:lnTo>
                    <a:pt x="247" y="1996"/>
                  </a:lnTo>
                  <a:lnTo>
                    <a:pt x="198" y="2194"/>
                  </a:lnTo>
                  <a:lnTo>
                    <a:pt x="198" y="2194"/>
                  </a:lnTo>
                  <a:lnTo>
                    <a:pt x="478" y="1782"/>
                  </a:lnTo>
                  <a:lnTo>
                    <a:pt x="396" y="2062"/>
                  </a:lnTo>
                  <a:cubicBezTo>
                    <a:pt x="412" y="2029"/>
                    <a:pt x="709" y="1534"/>
                    <a:pt x="709" y="1534"/>
                  </a:cubicBezTo>
                  <a:lnTo>
                    <a:pt x="709" y="1600"/>
                  </a:lnTo>
                  <a:lnTo>
                    <a:pt x="693" y="1815"/>
                  </a:lnTo>
                  <a:cubicBezTo>
                    <a:pt x="808" y="1732"/>
                    <a:pt x="989" y="1254"/>
                    <a:pt x="989" y="1254"/>
                  </a:cubicBezTo>
                  <a:lnTo>
                    <a:pt x="989" y="1254"/>
                  </a:lnTo>
                  <a:lnTo>
                    <a:pt x="956" y="1534"/>
                  </a:lnTo>
                  <a:cubicBezTo>
                    <a:pt x="1105" y="1419"/>
                    <a:pt x="1204" y="1040"/>
                    <a:pt x="1220" y="941"/>
                  </a:cubicBezTo>
                  <a:lnTo>
                    <a:pt x="1270" y="842"/>
                  </a:lnTo>
                  <a:lnTo>
                    <a:pt x="1237" y="1171"/>
                  </a:lnTo>
                  <a:cubicBezTo>
                    <a:pt x="1237" y="1171"/>
                    <a:pt x="1237" y="1171"/>
                    <a:pt x="1238" y="1171"/>
                  </a:cubicBezTo>
                  <a:cubicBezTo>
                    <a:pt x="1247" y="1171"/>
                    <a:pt x="1327" y="1157"/>
                    <a:pt x="1451" y="677"/>
                  </a:cubicBezTo>
                  <a:cubicBezTo>
                    <a:pt x="1599" y="116"/>
                    <a:pt x="1303" y="34"/>
                    <a:pt x="1303" y="34"/>
                  </a:cubicBezTo>
                  <a:cubicBezTo>
                    <a:pt x="1270" y="17"/>
                    <a:pt x="1237" y="1"/>
                    <a:pt x="1204" y="1"/>
                  </a:cubicBezTo>
                  <a:close/>
                  <a:moveTo>
                    <a:pt x="52" y="2209"/>
                  </a:moveTo>
                  <a:lnTo>
                    <a:pt x="52" y="2209"/>
                  </a:lnTo>
                  <a:cubicBezTo>
                    <a:pt x="20" y="2249"/>
                    <a:pt x="0" y="2276"/>
                    <a:pt x="0" y="2276"/>
                  </a:cubicBezTo>
                  <a:cubicBezTo>
                    <a:pt x="18" y="2262"/>
                    <a:pt x="36" y="2239"/>
                    <a:pt x="52" y="2209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 rot="-5400000">
              <a:off x="8575572" y="982669"/>
              <a:ext cx="191169" cy="274679"/>
            </a:xfrm>
            <a:custGeom>
              <a:rect b="b" l="l" r="r" t="t"/>
              <a:pathLst>
                <a:path extrusionOk="0" h="2276" w="1584">
                  <a:moveTo>
                    <a:pt x="1188" y="0"/>
                  </a:moveTo>
                  <a:cubicBezTo>
                    <a:pt x="1171" y="0"/>
                    <a:pt x="1089" y="0"/>
                    <a:pt x="1023" y="16"/>
                  </a:cubicBezTo>
                  <a:lnTo>
                    <a:pt x="990" y="16"/>
                  </a:lnTo>
                  <a:cubicBezTo>
                    <a:pt x="841" y="99"/>
                    <a:pt x="578" y="264"/>
                    <a:pt x="363" y="577"/>
                  </a:cubicBezTo>
                  <a:lnTo>
                    <a:pt x="561" y="445"/>
                  </a:lnTo>
                  <a:lnTo>
                    <a:pt x="561" y="445"/>
                  </a:lnTo>
                  <a:cubicBezTo>
                    <a:pt x="561" y="445"/>
                    <a:pt x="248" y="759"/>
                    <a:pt x="248" y="907"/>
                  </a:cubicBezTo>
                  <a:cubicBezTo>
                    <a:pt x="248" y="907"/>
                    <a:pt x="347" y="742"/>
                    <a:pt x="413" y="709"/>
                  </a:cubicBezTo>
                  <a:lnTo>
                    <a:pt x="413" y="709"/>
                  </a:lnTo>
                  <a:cubicBezTo>
                    <a:pt x="396" y="726"/>
                    <a:pt x="231" y="973"/>
                    <a:pt x="165" y="1105"/>
                  </a:cubicBezTo>
                  <a:lnTo>
                    <a:pt x="281" y="956"/>
                  </a:lnTo>
                  <a:lnTo>
                    <a:pt x="281" y="956"/>
                  </a:lnTo>
                  <a:cubicBezTo>
                    <a:pt x="281" y="957"/>
                    <a:pt x="116" y="1270"/>
                    <a:pt x="83" y="1402"/>
                  </a:cubicBezTo>
                  <a:lnTo>
                    <a:pt x="231" y="1204"/>
                  </a:lnTo>
                  <a:lnTo>
                    <a:pt x="231" y="1204"/>
                  </a:lnTo>
                  <a:cubicBezTo>
                    <a:pt x="231" y="1204"/>
                    <a:pt x="66" y="1649"/>
                    <a:pt x="33" y="1731"/>
                  </a:cubicBezTo>
                  <a:lnTo>
                    <a:pt x="182" y="1534"/>
                  </a:lnTo>
                  <a:lnTo>
                    <a:pt x="182" y="1534"/>
                  </a:lnTo>
                  <a:cubicBezTo>
                    <a:pt x="182" y="1534"/>
                    <a:pt x="66" y="1896"/>
                    <a:pt x="33" y="1995"/>
                  </a:cubicBezTo>
                  <a:lnTo>
                    <a:pt x="149" y="1847"/>
                  </a:lnTo>
                  <a:lnTo>
                    <a:pt x="149" y="1847"/>
                  </a:lnTo>
                  <a:cubicBezTo>
                    <a:pt x="114" y="1997"/>
                    <a:pt x="88" y="2123"/>
                    <a:pt x="52" y="2202"/>
                  </a:cubicBezTo>
                  <a:lnTo>
                    <a:pt x="52" y="2202"/>
                  </a:lnTo>
                  <a:cubicBezTo>
                    <a:pt x="98" y="2140"/>
                    <a:pt x="170" y="2053"/>
                    <a:pt x="248" y="1995"/>
                  </a:cubicBezTo>
                  <a:lnTo>
                    <a:pt x="248" y="1995"/>
                  </a:lnTo>
                  <a:lnTo>
                    <a:pt x="182" y="2193"/>
                  </a:lnTo>
                  <a:lnTo>
                    <a:pt x="182" y="2193"/>
                  </a:lnTo>
                  <a:lnTo>
                    <a:pt x="479" y="1781"/>
                  </a:lnTo>
                  <a:lnTo>
                    <a:pt x="396" y="2061"/>
                  </a:lnTo>
                  <a:cubicBezTo>
                    <a:pt x="413" y="2028"/>
                    <a:pt x="693" y="1534"/>
                    <a:pt x="693" y="1534"/>
                  </a:cubicBezTo>
                  <a:lnTo>
                    <a:pt x="693" y="1599"/>
                  </a:lnTo>
                  <a:lnTo>
                    <a:pt x="676" y="1814"/>
                  </a:lnTo>
                  <a:cubicBezTo>
                    <a:pt x="808" y="1731"/>
                    <a:pt x="990" y="1253"/>
                    <a:pt x="990" y="1253"/>
                  </a:cubicBezTo>
                  <a:lnTo>
                    <a:pt x="990" y="1253"/>
                  </a:lnTo>
                  <a:lnTo>
                    <a:pt x="940" y="1534"/>
                  </a:lnTo>
                  <a:cubicBezTo>
                    <a:pt x="1089" y="1418"/>
                    <a:pt x="1188" y="1039"/>
                    <a:pt x="1221" y="940"/>
                  </a:cubicBezTo>
                  <a:lnTo>
                    <a:pt x="1254" y="841"/>
                  </a:lnTo>
                  <a:lnTo>
                    <a:pt x="1237" y="1171"/>
                  </a:lnTo>
                  <a:cubicBezTo>
                    <a:pt x="1237" y="1171"/>
                    <a:pt x="1237" y="1171"/>
                    <a:pt x="1238" y="1171"/>
                  </a:cubicBezTo>
                  <a:cubicBezTo>
                    <a:pt x="1247" y="1171"/>
                    <a:pt x="1327" y="1156"/>
                    <a:pt x="1435" y="676"/>
                  </a:cubicBezTo>
                  <a:cubicBezTo>
                    <a:pt x="1583" y="115"/>
                    <a:pt x="1303" y="33"/>
                    <a:pt x="1303" y="33"/>
                  </a:cubicBezTo>
                  <a:cubicBezTo>
                    <a:pt x="1254" y="16"/>
                    <a:pt x="1237" y="0"/>
                    <a:pt x="1188" y="0"/>
                  </a:cubicBezTo>
                  <a:close/>
                  <a:moveTo>
                    <a:pt x="52" y="2202"/>
                  </a:moveTo>
                  <a:lnTo>
                    <a:pt x="52" y="2202"/>
                  </a:lnTo>
                  <a:cubicBezTo>
                    <a:pt x="20" y="2245"/>
                    <a:pt x="0" y="2276"/>
                    <a:pt x="0" y="2276"/>
                  </a:cubicBezTo>
                  <a:cubicBezTo>
                    <a:pt x="20" y="2261"/>
                    <a:pt x="37" y="2236"/>
                    <a:pt x="52" y="2202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 rot="-5400000">
              <a:off x="8526636" y="774549"/>
              <a:ext cx="149411" cy="290972"/>
            </a:xfrm>
            <a:custGeom>
              <a:rect b="b" l="l" r="r" t="t"/>
              <a:pathLst>
                <a:path extrusionOk="0" h="2411" w="1238">
                  <a:moveTo>
                    <a:pt x="778" y="0"/>
                  </a:moveTo>
                  <a:cubicBezTo>
                    <a:pt x="756" y="0"/>
                    <a:pt x="743" y="3"/>
                    <a:pt x="743" y="3"/>
                  </a:cubicBezTo>
                  <a:lnTo>
                    <a:pt x="627" y="3"/>
                  </a:lnTo>
                  <a:cubicBezTo>
                    <a:pt x="594" y="3"/>
                    <a:pt x="512" y="69"/>
                    <a:pt x="479" y="102"/>
                  </a:cubicBezTo>
                  <a:lnTo>
                    <a:pt x="446" y="102"/>
                  </a:lnTo>
                  <a:lnTo>
                    <a:pt x="429" y="118"/>
                  </a:lnTo>
                  <a:cubicBezTo>
                    <a:pt x="314" y="250"/>
                    <a:pt x="116" y="514"/>
                    <a:pt x="34" y="860"/>
                  </a:cubicBezTo>
                  <a:lnTo>
                    <a:pt x="166" y="679"/>
                  </a:lnTo>
                  <a:lnTo>
                    <a:pt x="166" y="679"/>
                  </a:lnTo>
                  <a:cubicBezTo>
                    <a:pt x="166" y="679"/>
                    <a:pt x="1" y="1075"/>
                    <a:pt x="67" y="1190"/>
                  </a:cubicBezTo>
                  <a:cubicBezTo>
                    <a:pt x="67" y="1190"/>
                    <a:pt x="100" y="1009"/>
                    <a:pt x="149" y="976"/>
                  </a:cubicBezTo>
                  <a:cubicBezTo>
                    <a:pt x="152" y="972"/>
                    <a:pt x="154" y="970"/>
                    <a:pt x="156" y="970"/>
                  </a:cubicBezTo>
                  <a:lnTo>
                    <a:pt x="156" y="970"/>
                  </a:lnTo>
                  <a:cubicBezTo>
                    <a:pt x="175" y="970"/>
                    <a:pt x="133" y="1217"/>
                    <a:pt x="133" y="1339"/>
                  </a:cubicBezTo>
                  <a:lnTo>
                    <a:pt x="182" y="1174"/>
                  </a:lnTo>
                  <a:lnTo>
                    <a:pt x="182" y="1174"/>
                  </a:lnTo>
                  <a:cubicBezTo>
                    <a:pt x="182" y="1174"/>
                    <a:pt x="149" y="1536"/>
                    <a:pt x="166" y="1602"/>
                  </a:cubicBezTo>
                  <a:lnTo>
                    <a:pt x="232" y="1405"/>
                  </a:lnTo>
                  <a:cubicBezTo>
                    <a:pt x="232" y="1405"/>
                    <a:pt x="232" y="1833"/>
                    <a:pt x="248" y="1916"/>
                  </a:cubicBezTo>
                  <a:lnTo>
                    <a:pt x="314" y="1718"/>
                  </a:lnTo>
                  <a:cubicBezTo>
                    <a:pt x="314" y="1718"/>
                    <a:pt x="331" y="2064"/>
                    <a:pt x="347" y="2147"/>
                  </a:cubicBezTo>
                  <a:lnTo>
                    <a:pt x="397" y="1982"/>
                  </a:lnTo>
                  <a:cubicBezTo>
                    <a:pt x="425" y="2137"/>
                    <a:pt x="465" y="2269"/>
                    <a:pt x="445" y="2366"/>
                  </a:cubicBezTo>
                  <a:lnTo>
                    <a:pt x="445" y="2366"/>
                  </a:lnTo>
                  <a:cubicBezTo>
                    <a:pt x="468" y="2299"/>
                    <a:pt x="515" y="2169"/>
                    <a:pt x="561" y="2064"/>
                  </a:cubicBezTo>
                  <a:lnTo>
                    <a:pt x="578" y="2262"/>
                  </a:lnTo>
                  <a:lnTo>
                    <a:pt x="677" y="1800"/>
                  </a:lnTo>
                  <a:lnTo>
                    <a:pt x="726" y="2048"/>
                  </a:lnTo>
                  <a:cubicBezTo>
                    <a:pt x="743" y="2015"/>
                    <a:pt x="809" y="1487"/>
                    <a:pt x="809" y="1487"/>
                  </a:cubicBezTo>
                  <a:lnTo>
                    <a:pt x="825" y="1520"/>
                  </a:lnTo>
                  <a:lnTo>
                    <a:pt x="891" y="1718"/>
                  </a:lnTo>
                  <a:cubicBezTo>
                    <a:pt x="974" y="1586"/>
                    <a:pt x="974" y="1108"/>
                    <a:pt x="974" y="1108"/>
                  </a:cubicBezTo>
                  <a:lnTo>
                    <a:pt x="1040" y="1388"/>
                  </a:lnTo>
                  <a:cubicBezTo>
                    <a:pt x="1106" y="1223"/>
                    <a:pt x="1073" y="860"/>
                    <a:pt x="1056" y="761"/>
                  </a:cubicBezTo>
                  <a:lnTo>
                    <a:pt x="1056" y="662"/>
                  </a:lnTo>
                  <a:lnTo>
                    <a:pt x="1155" y="943"/>
                  </a:lnTo>
                  <a:cubicBezTo>
                    <a:pt x="1155" y="943"/>
                    <a:pt x="1237" y="926"/>
                    <a:pt x="1155" y="448"/>
                  </a:cubicBezTo>
                  <a:cubicBezTo>
                    <a:pt x="1076" y="42"/>
                    <a:pt x="862" y="0"/>
                    <a:pt x="778" y="0"/>
                  </a:cubicBezTo>
                  <a:close/>
                  <a:moveTo>
                    <a:pt x="445" y="2366"/>
                  </a:moveTo>
                  <a:cubicBezTo>
                    <a:pt x="435" y="2393"/>
                    <a:pt x="429" y="2410"/>
                    <a:pt x="429" y="2410"/>
                  </a:cubicBezTo>
                  <a:cubicBezTo>
                    <a:pt x="436" y="2396"/>
                    <a:pt x="441" y="2381"/>
                    <a:pt x="445" y="2366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 rot="-5400000">
              <a:off x="8390626" y="620676"/>
              <a:ext cx="163411" cy="250421"/>
            </a:xfrm>
            <a:custGeom>
              <a:rect b="b" l="l" r="r" t="t"/>
              <a:pathLst>
                <a:path extrusionOk="0" h="2075" w="1354">
                  <a:moveTo>
                    <a:pt x="551" y="1"/>
                  </a:moveTo>
                  <a:cubicBezTo>
                    <a:pt x="404" y="1"/>
                    <a:pt x="314" y="79"/>
                    <a:pt x="314" y="79"/>
                  </a:cubicBezTo>
                  <a:cubicBezTo>
                    <a:pt x="265" y="96"/>
                    <a:pt x="232" y="112"/>
                    <a:pt x="182" y="162"/>
                  </a:cubicBezTo>
                  <a:cubicBezTo>
                    <a:pt x="166" y="178"/>
                    <a:pt x="116" y="261"/>
                    <a:pt x="100" y="310"/>
                  </a:cubicBezTo>
                  <a:lnTo>
                    <a:pt x="100" y="327"/>
                  </a:lnTo>
                  <a:lnTo>
                    <a:pt x="100" y="343"/>
                  </a:lnTo>
                  <a:cubicBezTo>
                    <a:pt x="67" y="508"/>
                    <a:pt x="1" y="805"/>
                    <a:pt x="116" y="1102"/>
                  </a:cubicBezTo>
                  <a:lnTo>
                    <a:pt x="149" y="904"/>
                  </a:lnTo>
                  <a:cubicBezTo>
                    <a:pt x="149" y="904"/>
                    <a:pt x="182" y="1300"/>
                    <a:pt x="314" y="1333"/>
                  </a:cubicBezTo>
                  <a:cubicBezTo>
                    <a:pt x="314" y="1333"/>
                    <a:pt x="265" y="1168"/>
                    <a:pt x="265" y="1135"/>
                  </a:cubicBezTo>
                  <a:cubicBezTo>
                    <a:pt x="265" y="1133"/>
                    <a:pt x="265" y="1132"/>
                    <a:pt x="266" y="1132"/>
                  </a:cubicBezTo>
                  <a:cubicBezTo>
                    <a:pt x="276" y="1132"/>
                    <a:pt x="367" y="1371"/>
                    <a:pt x="430" y="1465"/>
                  </a:cubicBezTo>
                  <a:lnTo>
                    <a:pt x="413" y="1300"/>
                  </a:lnTo>
                  <a:lnTo>
                    <a:pt x="413" y="1300"/>
                  </a:lnTo>
                  <a:cubicBezTo>
                    <a:pt x="413" y="1300"/>
                    <a:pt x="562" y="1564"/>
                    <a:pt x="611" y="1629"/>
                  </a:cubicBezTo>
                  <a:lnTo>
                    <a:pt x="578" y="1432"/>
                  </a:lnTo>
                  <a:lnTo>
                    <a:pt x="578" y="1432"/>
                  </a:lnTo>
                  <a:cubicBezTo>
                    <a:pt x="578" y="1432"/>
                    <a:pt x="809" y="1745"/>
                    <a:pt x="858" y="1811"/>
                  </a:cubicBezTo>
                  <a:lnTo>
                    <a:pt x="809" y="1629"/>
                  </a:lnTo>
                  <a:lnTo>
                    <a:pt x="809" y="1629"/>
                  </a:lnTo>
                  <a:cubicBezTo>
                    <a:pt x="809" y="1630"/>
                    <a:pt x="1007" y="1877"/>
                    <a:pt x="1073" y="1926"/>
                  </a:cubicBezTo>
                  <a:lnTo>
                    <a:pt x="1007" y="1794"/>
                  </a:lnTo>
                  <a:lnTo>
                    <a:pt x="1007" y="1794"/>
                  </a:lnTo>
                  <a:cubicBezTo>
                    <a:pt x="1146" y="1887"/>
                    <a:pt x="1242" y="1980"/>
                    <a:pt x="1267" y="2059"/>
                  </a:cubicBezTo>
                  <a:lnTo>
                    <a:pt x="1267" y="2059"/>
                  </a:lnTo>
                  <a:cubicBezTo>
                    <a:pt x="1255" y="2012"/>
                    <a:pt x="1221" y="1867"/>
                    <a:pt x="1221" y="1745"/>
                  </a:cubicBezTo>
                  <a:lnTo>
                    <a:pt x="1221" y="1745"/>
                  </a:lnTo>
                  <a:lnTo>
                    <a:pt x="1337" y="1893"/>
                  </a:lnTo>
                  <a:lnTo>
                    <a:pt x="1188" y="1481"/>
                  </a:lnTo>
                  <a:lnTo>
                    <a:pt x="1353" y="1646"/>
                  </a:lnTo>
                  <a:cubicBezTo>
                    <a:pt x="1353" y="1596"/>
                    <a:pt x="1155" y="1184"/>
                    <a:pt x="1155" y="1184"/>
                  </a:cubicBezTo>
                  <a:lnTo>
                    <a:pt x="1155" y="1184"/>
                  </a:lnTo>
                  <a:lnTo>
                    <a:pt x="1188" y="1217"/>
                  </a:lnTo>
                  <a:lnTo>
                    <a:pt x="1337" y="1316"/>
                  </a:lnTo>
                  <a:cubicBezTo>
                    <a:pt x="1353" y="1184"/>
                    <a:pt x="1089" y="822"/>
                    <a:pt x="1089" y="821"/>
                  </a:cubicBezTo>
                  <a:lnTo>
                    <a:pt x="1089" y="821"/>
                  </a:lnTo>
                  <a:lnTo>
                    <a:pt x="1304" y="970"/>
                  </a:lnTo>
                  <a:cubicBezTo>
                    <a:pt x="1304" y="805"/>
                    <a:pt x="1073" y="558"/>
                    <a:pt x="1007" y="492"/>
                  </a:cubicBezTo>
                  <a:cubicBezTo>
                    <a:pt x="1007" y="492"/>
                    <a:pt x="941" y="426"/>
                    <a:pt x="941" y="409"/>
                  </a:cubicBezTo>
                  <a:lnTo>
                    <a:pt x="941" y="409"/>
                  </a:lnTo>
                  <a:lnTo>
                    <a:pt x="1188" y="558"/>
                  </a:lnTo>
                  <a:cubicBezTo>
                    <a:pt x="1188" y="558"/>
                    <a:pt x="1254" y="475"/>
                    <a:pt x="941" y="178"/>
                  </a:cubicBezTo>
                  <a:cubicBezTo>
                    <a:pt x="790" y="41"/>
                    <a:pt x="656" y="1"/>
                    <a:pt x="551" y="1"/>
                  </a:cubicBezTo>
                  <a:close/>
                  <a:moveTo>
                    <a:pt x="1267" y="2059"/>
                  </a:moveTo>
                  <a:cubicBezTo>
                    <a:pt x="1269" y="2069"/>
                    <a:pt x="1271" y="2075"/>
                    <a:pt x="1271" y="2075"/>
                  </a:cubicBezTo>
                  <a:cubicBezTo>
                    <a:pt x="1270" y="2070"/>
                    <a:pt x="1268" y="2064"/>
                    <a:pt x="1267" y="2059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 rot="-5400000">
              <a:off x="8123612" y="463483"/>
              <a:ext cx="260806" cy="144943"/>
            </a:xfrm>
            <a:custGeom>
              <a:rect b="b" l="l" r="r" t="t"/>
              <a:pathLst>
                <a:path extrusionOk="0" h="1201" w="2161">
                  <a:moveTo>
                    <a:pt x="2103" y="899"/>
                  </a:moveTo>
                  <a:cubicBezTo>
                    <a:pt x="2137" y="914"/>
                    <a:pt x="2161" y="924"/>
                    <a:pt x="2161" y="924"/>
                  </a:cubicBezTo>
                  <a:cubicBezTo>
                    <a:pt x="2148" y="911"/>
                    <a:pt x="2129" y="903"/>
                    <a:pt x="2103" y="899"/>
                  </a:cubicBezTo>
                  <a:close/>
                  <a:moveTo>
                    <a:pt x="967" y="1"/>
                  </a:moveTo>
                  <a:cubicBezTo>
                    <a:pt x="899" y="1"/>
                    <a:pt x="801" y="9"/>
                    <a:pt x="660" y="33"/>
                  </a:cubicBezTo>
                  <a:cubicBezTo>
                    <a:pt x="116" y="116"/>
                    <a:pt x="34" y="446"/>
                    <a:pt x="34" y="446"/>
                  </a:cubicBezTo>
                  <a:cubicBezTo>
                    <a:pt x="17" y="479"/>
                    <a:pt x="1" y="528"/>
                    <a:pt x="1" y="561"/>
                  </a:cubicBezTo>
                  <a:cubicBezTo>
                    <a:pt x="1" y="594"/>
                    <a:pt x="1" y="676"/>
                    <a:pt x="17" y="709"/>
                  </a:cubicBezTo>
                  <a:lnTo>
                    <a:pt x="17" y="726"/>
                  </a:lnTo>
                  <a:lnTo>
                    <a:pt x="17" y="759"/>
                  </a:lnTo>
                  <a:cubicBezTo>
                    <a:pt x="83" y="874"/>
                    <a:pt x="248" y="1105"/>
                    <a:pt x="528" y="1188"/>
                  </a:cubicBezTo>
                  <a:lnTo>
                    <a:pt x="413" y="1039"/>
                  </a:lnTo>
                  <a:lnTo>
                    <a:pt x="413" y="1039"/>
                  </a:lnTo>
                  <a:cubicBezTo>
                    <a:pt x="413" y="1039"/>
                    <a:pt x="623" y="1200"/>
                    <a:pt x="776" y="1200"/>
                  </a:cubicBezTo>
                  <a:cubicBezTo>
                    <a:pt x="800" y="1200"/>
                    <a:pt x="822" y="1196"/>
                    <a:pt x="842" y="1188"/>
                  </a:cubicBezTo>
                  <a:cubicBezTo>
                    <a:pt x="842" y="1188"/>
                    <a:pt x="756" y="1150"/>
                    <a:pt x="708" y="1117"/>
                  </a:cubicBezTo>
                  <a:lnTo>
                    <a:pt x="708" y="1117"/>
                  </a:lnTo>
                  <a:cubicBezTo>
                    <a:pt x="773" y="1147"/>
                    <a:pt x="914" y="1188"/>
                    <a:pt x="1006" y="1188"/>
                  </a:cubicBezTo>
                  <a:lnTo>
                    <a:pt x="891" y="1105"/>
                  </a:lnTo>
                  <a:lnTo>
                    <a:pt x="891" y="1105"/>
                  </a:lnTo>
                  <a:cubicBezTo>
                    <a:pt x="891" y="1105"/>
                    <a:pt x="1121" y="1141"/>
                    <a:pt x="1249" y="1141"/>
                  </a:cubicBezTo>
                  <a:cubicBezTo>
                    <a:pt x="1271" y="1141"/>
                    <a:pt x="1289" y="1140"/>
                    <a:pt x="1303" y="1138"/>
                  </a:cubicBezTo>
                  <a:lnTo>
                    <a:pt x="1138" y="1056"/>
                  </a:lnTo>
                  <a:lnTo>
                    <a:pt x="1138" y="1056"/>
                  </a:lnTo>
                  <a:cubicBezTo>
                    <a:pt x="1138" y="1056"/>
                    <a:pt x="1314" y="1063"/>
                    <a:pt x="1461" y="1063"/>
                  </a:cubicBezTo>
                  <a:cubicBezTo>
                    <a:pt x="1534" y="1063"/>
                    <a:pt x="1600" y="1061"/>
                    <a:pt x="1633" y="1056"/>
                  </a:cubicBezTo>
                  <a:lnTo>
                    <a:pt x="1468" y="990"/>
                  </a:lnTo>
                  <a:cubicBezTo>
                    <a:pt x="1468" y="990"/>
                    <a:pt x="1814" y="990"/>
                    <a:pt x="1897" y="973"/>
                  </a:cubicBezTo>
                  <a:lnTo>
                    <a:pt x="1748" y="940"/>
                  </a:lnTo>
                  <a:cubicBezTo>
                    <a:pt x="1863" y="912"/>
                    <a:pt x="1967" y="894"/>
                    <a:pt x="2044" y="894"/>
                  </a:cubicBezTo>
                  <a:cubicBezTo>
                    <a:pt x="2066" y="894"/>
                    <a:pt x="2086" y="895"/>
                    <a:pt x="2103" y="899"/>
                  </a:cubicBezTo>
                  <a:lnTo>
                    <a:pt x="2103" y="899"/>
                  </a:lnTo>
                  <a:cubicBezTo>
                    <a:pt x="2046" y="872"/>
                    <a:pt x="1959" y="827"/>
                    <a:pt x="1897" y="775"/>
                  </a:cubicBezTo>
                  <a:lnTo>
                    <a:pt x="2111" y="759"/>
                  </a:lnTo>
                  <a:lnTo>
                    <a:pt x="1715" y="610"/>
                  </a:lnTo>
                  <a:lnTo>
                    <a:pt x="1979" y="594"/>
                  </a:lnTo>
                  <a:cubicBezTo>
                    <a:pt x="1963" y="561"/>
                    <a:pt x="1485" y="462"/>
                    <a:pt x="1485" y="462"/>
                  </a:cubicBezTo>
                  <a:lnTo>
                    <a:pt x="1551" y="446"/>
                  </a:lnTo>
                  <a:lnTo>
                    <a:pt x="1748" y="396"/>
                  </a:lnTo>
                  <a:cubicBezTo>
                    <a:pt x="1666" y="314"/>
                    <a:pt x="1221" y="281"/>
                    <a:pt x="1221" y="281"/>
                  </a:cubicBezTo>
                  <a:lnTo>
                    <a:pt x="1485" y="215"/>
                  </a:lnTo>
                  <a:cubicBezTo>
                    <a:pt x="1425" y="155"/>
                    <a:pt x="1265" y="143"/>
                    <a:pt x="1125" y="143"/>
                  </a:cubicBezTo>
                  <a:cubicBezTo>
                    <a:pt x="1031" y="143"/>
                    <a:pt x="947" y="149"/>
                    <a:pt x="907" y="149"/>
                  </a:cubicBezTo>
                  <a:lnTo>
                    <a:pt x="809" y="149"/>
                  </a:lnTo>
                  <a:lnTo>
                    <a:pt x="1122" y="50"/>
                  </a:lnTo>
                  <a:cubicBezTo>
                    <a:pt x="1122" y="50"/>
                    <a:pt x="1130" y="1"/>
                    <a:pt x="967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 rot="-5400000">
              <a:off x="8284907" y="890888"/>
              <a:ext cx="205048" cy="209509"/>
            </a:xfrm>
            <a:custGeom>
              <a:rect b="b" l="l" r="r" t="t"/>
              <a:pathLst>
                <a:path extrusionOk="0" h="1736" w="1699">
                  <a:moveTo>
                    <a:pt x="689" y="1"/>
                  </a:moveTo>
                  <a:cubicBezTo>
                    <a:pt x="598" y="1"/>
                    <a:pt x="509" y="16"/>
                    <a:pt x="429" y="53"/>
                  </a:cubicBezTo>
                  <a:cubicBezTo>
                    <a:pt x="0" y="267"/>
                    <a:pt x="17" y="366"/>
                    <a:pt x="215" y="613"/>
                  </a:cubicBezTo>
                  <a:cubicBezTo>
                    <a:pt x="429" y="861"/>
                    <a:pt x="50" y="1026"/>
                    <a:pt x="297" y="1207"/>
                  </a:cubicBezTo>
                  <a:cubicBezTo>
                    <a:pt x="544" y="1405"/>
                    <a:pt x="577" y="1520"/>
                    <a:pt x="709" y="1669"/>
                  </a:cubicBezTo>
                  <a:cubicBezTo>
                    <a:pt x="753" y="1712"/>
                    <a:pt x="820" y="1736"/>
                    <a:pt x="898" y="1736"/>
                  </a:cubicBezTo>
                  <a:cubicBezTo>
                    <a:pt x="1089" y="1736"/>
                    <a:pt x="1349" y="1595"/>
                    <a:pt x="1501" y="1257"/>
                  </a:cubicBezTo>
                  <a:cubicBezTo>
                    <a:pt x="1699" y="795"/>
                    <a:pt x="1616" y="350"/>
                    <a:pt x="1517" y="284"/>
                  </a:cubicBezTo>
                  <a:cubicBezTo>
                    <a:pt x="1517" y="284"/>
                    <a:pt x="1082" y="1"/>
                    <a:pt x="689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 rot="-5400000">
              <a:off x="8105994" y="765678"/>
              <a:ext cx="232927" cy="189234"/>
            </a:xfrm>
            <a:custGeom>
              <a:rect b="b" l="l" r="r" t="t"/>
              <a:pathLst>
                <a:path extrusionOk="0" h="1568" w="1930">
                  <a:moveTo>
                    <a:pt x="445" y="0"/>
                  </a:moveTo>
                  <a:cubicBezTo>
                    <a:pt x="248" y="0"/>
                    <a:pt x="0" y="346"/>
                    <a:pt x="165" y="825"/>
                  </a:cubicBezTo>
                  <a:cubicBezTo>
                    <a:pt x="325" y="1289"/>
                    <a:pt x="704" y="1567"/>
                    <a:pt x="816" y="1567"/>
                  </a:cubicBezTo>
                  <a:cubicBezTo>
                    <a:pt x="819" y="1567"/>
                    <a:pt x="822" y="1567"/>
                    <a:pt x="825" y="1567"/>
                  </a:cubicBezTo>
                  <a:cubicBezTo>
                    <a:pt x="825" y="1567"/>
                    <a:pt x="1600" y="1451"/>
                    <a:pt x="1765" y="989"/>
                  </a:cubicBezTo>
                  <a:cubicBezTo>
                    <a:pt x="1929" y="544"/>
                    <a:pt x="1847" y="495"/>
                    <a:pt x="1550" y="429"/>
                  </a:cubicBezTo>
                  <a:cubicBezTo>
                    <a:pt x="1256" y="398"/>
                    <a:pt x="1369" y="62"/>
                    <a:pt x="1124" y="62"/>
                  </a:cubicBezTo>
                  <a:cubicBezTo>
                    <a:pt x="1109" y="62"/>
                    <a:pt x="1091" y="63"/>
                    <a:pt x="1072" y="66"/>
                  </a:cubicBezTo>
                  <a:cubicBezTo>
                    <a:pt x="1027" y="71"/>
                    <a:pt x="987" y="73"/>
                    <a:pt x="950" y="73"/>
                  </a:cubicBezTo>
                  <a:cubicBezTo>
                    <a:pt x="728" y="73"/>
                    <a:pt x="629" y="0"/>
                    <a:pt x="445" y="0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 rot="-5400000">
              <a:off x="8300112" y="692603"/>
              <a:ext cx="229065" cy="196113"/>
            </a:xfrm>
            <a:custGeom>
              <a:rect b="b" l="l" r="r" t="t"/>
              <a:pathLst>
                <a:path extrusionOk="0" h="1625" w="1898">
                  <a:moveTo>
                    <a:pt x="980" y="1"/>
                  </a:moveTo>
                  <a:cubicBezTo>
                    <a:pt x="590" y="1"/>
                    <a:pt x="290" y="166"/>
                    <a:pt x="248" y="250"/>
                  </a:cubicBezTo>
                  <a:cubicBezTo>
                    <a:pt x="248" y="250"/>
                    <a:pt x="1" y="992"/>
                    <a:pt x="314" y="1371"/>
                  </a:cubicBezTo>
                  <a:cubicBezTo>
                    <a:pt x="469" y="1550"/>
                    <a:pt x="571" y="1625"/>
                    <a:pt x="657" y="1625"/>
                  </a:cubicBezTo>
                  <a:cubicBezTo>
                    <a:pt x="745" y="1625"/>
                    <a:pt x="816" y="1546"/>
                    <a:pt x="908" y="1421"/>
                  </a:cubicBezTo>
                  <a:cubicBezTo>
                    <a:pt x="969" y="1337"/>
                    <a:pt x="1042" y="1318"/>
                    <a:pt x="1115" y="1318"/>
                  </a:cubicBezTo>
                  <a:cubicBezTo>
                    <a:pt x="1179" y="1318"/>
                    <a:pt x="1243" y="1332"/>
                    <a:pt x="1300" y="1332"/>
                  </a:cubicBezTo>
                  <a:cubicBezTo>
                    <a:pt x="1371" y="1332"/>
                    <a:pt x="1432" y="1309"/>
                    <a:pt x="1468" y="1206"/>
                  </a:cubicBezTo>
                  <a:cubicBezTo>
                    <a:pt x="1567" y="910"/>
                    <a:pt x="1716" y="877"/>
                    <a:pt x="1798" y="679"/>
                  </a:cubicBezTo>
                  <a:cubicBezTo>
                    <a:pt x="1897" y="497"/>
                    <a:pt x="1699" y="135"/>
                    <a:pt x="1205" y="19"/>
                  </a:cubicBezTo>
                  <a:cubicBezTo>
                    <a:pt x="1127" y="6"/>
                    <a:pt x="1052" y="1"/>
                    <a:pt x="980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 rot="-5400000">
              <a:off x="8110942" y="890948"/>
              <a:ext cx="227013" cy="195389"/>
            </a:xfrm>
            <a:custGeom>
              <a:rect b="b" l="l" r="r" t="t"/>
              <a:pathLst>
                <a:path extrusionOk="0" h="1619" w="1881">
                  <a:moveTo>
                    <a:pt x="1219" y="1"/>
                  </a:moveTo>
                  <a:cubicBezTo>
                    <a:pt x="1134" y="1"/>
                    <a:pt x="1061" y="70"/>
                    <a:pt x="973" y="191"/>
                  </a:cubicBezTo>
                  <a:cubicBezTo>
                    <a:pt x="907" y="280"/>
                    <a:pt x="831" y="298"/>
                    <a:pt x="754" y="298"/>
                  </a:cubicBezTo>
                  <a:cubicBezTo>
                    <a:pt x="703" y="298"/>
                    <a:pt x="651" y="290"/>
                    <a:pt x="603" y="290"/>
                  </a:cubicBezTo>
                  <a:cubicBezTo>
                    <a:pt x="526" y="290"/>
                    <a:pt x="458" y="311"/>
                    <a:pt x="413" y="421"/>
                  </a:cubicBezTo>
                  <a:cubicBezTo>
                    <a:pt x="314" y="718"/>
                    <a:pt x="165" y="751"/>
                    <a:pt x="83" y="933"/>
                  </a:cubicBezTo>
                  <a:cubicBezTo>
                    <a:pt x="0" y="1130"/>
                    <a:pt x="198" y="1493"/>
                    <a:pt x="693" y="1592"/>
                  </a:cubicBezTo>
                  <a:cubicBezTo>
                    <a:pt x="787" y="1611"/>
                    <a:pt x="878" y="1619"/>
                    <a:pt x="963" y="1619"/>
                  </a:cubicBezTo>
                  <a:cubicBezTo>
                    <a:pt x="1330" y="1619"/>
                    <a:pt x="1606" y="1471"/>
                    <a:pt x="1633" y="1378"/>
                  </a:cubicBezTo>
                  <a:cubicBezTo>
                    <a:pt x="1633" y="1378"/>
                    <a:pt x="1880" y="636"/>
                    <a:pt x="1567" y="256"/>
                  </a:cubicBezTo>
                  <a:cubicBezTo>
                    <a:pt x="1414" y="78"/>
                    <a:pt x="1310" y="1"/>
                    <a:pt x="1219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 rot="-5400000">
              <a:off x="8340059" y="804479"/>
              <a:ext cx="151342" cy="193217"/>
            </a:xfrm>
            <a:custGeom>
              <a:rect b="b" l="l" r="r" t="t"/>
              <a:pathLst>
                <a:path extrusionOk="0" h="1601" w="1254">
                  <a:moveTo>
                    <a:pt x="660" y="0"/>
                  </a:moveTo>
                  <a:cubicBezTo>
                    <a:pt x="592" y="0"/>
                    <a:pt x="561" y="50"/>
                    <a:pt x="561" y="147"/>
                  </a:cubicBezTo>
                  <a:cubicBezTo>
                    <a:pt x="561" y="163"/>
                    <a:pt x="594" y="476"/>
                    <a:pt x="429" y="806"/>
                  </a:cubicBezTo>
                  <a:cubicBezTo>
                    <a:pt x="264" y="1136"/>
                    <a:pt x="0" y="1235"/>
                    <a:pt x="231" y="1466"/>
                  </a:cubicBezTo>
                  <a:cubicBezTo>
                    <a:pt x="302" y="1548"/>
                    <a:pt x="359" y="1574"/>
                    <a:pt x="411" y="1574"/>
                  </a:cubicBezTo>
                  <a:cubicBezTo>
                    <a:pt x="497" y="1574"/>
                    <a:pt x="569" y="1504"/>
                    <a:pt x="672" y="1504"/>
                  </a:cubicBezTo>
                  <a:cubicBezTo>
                    <a:pt x="694" y="1504"/>
                    <a:pt x="717" y="1507"/>
                    <a:pt x="742" y="1515"/>
                  </a:cubicBezTo>
                  <a:cubicBezTo>
                    <a:pt x="857" y="1544"/>
                    <a:pt x="973" y="1601"/>
                    <a:pt x="1059" y="1601"/>
                  </a:cubicBezTo>
                  <a:cubicBezTo>
                    <a:pt x="1120" y="1601"/>
                    <a:pt x="1167" y="1572"/>
                    <a:pt x="1187" y="1482"/>
                  </a:cubicBezTo>
                  <a:cubicBezTo>
                    <a:pt x="1253" y="1284"/>
                    <a:pt x="1237" y="361"/>
                    <a:pt x="990" y="163"/>
                  </a:cubicBezTo>
                  <a:cubicBezTo>
                    <a:pt x="838" y="54"/>
                    <a:pt x="730" y="0"/>
                    <a:pt x="660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 rot="-5400000">
              <a:off x="8189265" y="719094"/>
              <a:ext cx="187186" cy="121288"/>
            </a:xfrm>
            <a:custGeom>
              <a:rect b="b" l="l" r="r" t="t"/>
              <a:pathLst>
                <a:path extrusionOk="0" h="1005" w="1551">
                  <a:moveTo>
                    <a:pt x="797" y="0"/>
                  </a:moveTo>
                  <a:cubicBezTo>
                    <a:pt x="498" y="0"/>
                    <a:pt x="1" y="429"/>
                    <a:pt x="1" y="603"/>
                  </a:cubicBezTo>
                  <a:cubicBezTo>
                    <a:pt x="18" y="913"/>
                    <a:pt x="312" y="1004"/>
                    <a:pt x="621" y="1004"/>
                  </a:cubicBezTo>
                  <a:cubicBezTo>
                    <a:pt x="887" y="1004"/>
                    <a:pt x="1165" y="937"/>
                    <a:pt x="1287" y="884"/>
                  </a:cubicBezTo>
                  <a:cubicBezTo>
                    <a:pt x="1551" y="801"/>
                    <a:pt x="1452" y="339"/>
                    <a:pt x="1155" y="224"/>
                  </a:cubicBezTo>
                  <a:cubicBezTo>
                    <a:pt x="875" y="125"/>
                    <a:pt x="1155" y="142"/>
                    <a:pt x="908" y="26"/>
                  </a:cubicBezTo>
                  <a:cubicBezTo>
                    <a:pt x="876" y="8"/>
                    <a:pt x="838" y="0"/>
                    <a:pt x="797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 rot="-5400000">
              <a:off x="8272719" y="859150"/>
              <a:ext cx="87740" cy="68066"/>
            </a:xfrm>
            <a:custGeom>
              <a:rect b="b" l="l" r="r" t="t"/>
              <a:pathLst>
                <a:path extrusionOk="0" h="564" w="727">
                  <a:moveTo>
                    <a:pt x="399" y="1"/>
                  </a:moveTo>
                  <a:cubicBezTo>
                    <a:pt x="384" y="1"/>
                    <a:pt x="363" y="7"/>
                    <a:pt x="331" y="21"/>
                  </a:cubicBezTo>
                  <a:cubicBezTo>
                    <a:pt x="296" y="32"/>
                    <a:pt x="286" y="44"/>
                    <a:pt x="277" y="44"/>
                  </a:cubicBezTo>
                  <a:cubicBezTo>
                    <a:pt x="273" y="44"/>
                    <a:pt x="270" y="42"/>
                    <a:pt x="265" y="37"/>
                  </a:cubicBezTo>
                  <a:cubicBezTo>
                    <a:pt x="254" y="32"/>
                    <a:pt x="239" y="28"/>
                    <a:pt x="224" y="28"/>
                  </a:cubicBezTo>
                  <a:cubicBezTo>
                    <a:pt x="193" y="28"/>
                    <a:pt x="160" y="43"/>
                    <a:pt x="149" y="87"/>
                  </a:cubicBezTo>
                  <a:cubicBezTo>
                    <a:pt x="100" y="169"/>
                    <a:pt x="67" y="103"/>
                    <a:pt x="34" y="202"/>
                  </a:cubicBezTo>
                  <a:cubicBezTo>
                    <a:pt x="67" y="301"/>
                    <a:pt x="1" y="433"/>
                    <a:pt x="149" y="450"/>
                  </a:cubicBezTo>
                  <a:cubicBezTo>
                    <a:pt x="251" y="462"/>
                    <a:pt x="265" y="563"/>
                    <a:pt x="326" y="563"/>
                  </a:cubicBezTo>
                  <a:cubicBezTo>
                    <a:pt x="344" y="563"/>
                    <a:pt x="367" y="555"/>
                    <a:pt x="397" y="532"/>
                  </a:cubicBezTo>
                  <a:cubicBezTo>
                    <a:pt x="431" y="503"/>
                    <a:pt x="470" y="495"/>
                    <a:pt x="507" y="495"/>
                  </a:cubicBezTo>
                  <a:cubicBezTo>
                    <a:pt x="546" y="495"/>
                    <a:pt x="583" y="504"/>
                    <a:pt x="611" y="504"/>
                  </a:cubicBezTo>
                  <a:cubicBezTo>
                    <a:pt x="646" y="504"/>
                    <a:pt x="667" y="491"/>
                    <a:pt x="661" y="433"/>
                  </a:cubicBezTo>
                  <a:cubicBezTo>
                    <a:pt x="644" y="285"/>
                    <a:pt x="726" y="301"/>
                    <a:pt x="694" y="186"/>
                  </a:cubicBezTo>
                  <a:cubicBezTo>
                    <a:pt x="684" y="110"/>
                    <a:pt x="648" y="105"/>
                    <a:pt x="603" y="105"/>
                  </a:cubicBezTo>
                  <a:cubicBezTo>
                    <a:pt x="595" y="105"/>
                    <a:pt x="588" y="105"/>
                    <a:pt x="580" y="105"/>
                  </a:cubicBezTo>
                  <a:cubicBezTo>
                    <a:pt x="552" y="105"/>
                    <a:pt x="523" y="103"/>
                    <a:pt x="496" y="87"/>
                  </a:cubicBezTo>
                  <a:cubicBezTo>
                    <a:pt x="437" y="39"/>
                    <a:pt x="437" y="1"/>
                    <a:pt x="399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 rot="-5400000">
              <a:off x="8255160" y="837367"/>
              <a:ext cx="39948" cy="79773"/>
            </a:xfrm>
            <a:custGeom>
              <a:rect b="b" l="l" r="r" t="t"/>
              <a:pathLst>
                <a:path extrusionOk="0" h="661" w="331">
                  <a:moveTo>
                    <a:pt x="331" y="1"/>
                  </a:moveTo>
                  <a:cubicBezTo>
                    <a:pt x="314" y="1"/>
                    <a:pt x="232" y="17"/>
                    <a:pt x="116" y="165"/>
                  </a:cubicBezTo>
                  <a:cubicBezTo>
                    <a:pt x="1" y="330"/>
                    <a:pt x="83" y="644"/>
                    <a:pt x="83" y="660"/>
                  </a:cubicBezTo>
                  <a:lnTo>
                    <a:pt x="149" y="660"/>
                  </a:lnTo>
                  <a:cubicBezTo>
                    <a:pt x="149" y="660"/>
                    <a:pt x="83" y="347"/>
                    <a:pt x="166" y="198"/>
                  </a:cubicBezTo>
                  <a:cubicBezTo>
                    <a:pt x="248" y="83"/>
                    <a:pt x="331" y="67"/>
                    <a:pt x="331" y="67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 rot="-5400000">
              <a:off x="8225352" y="843401"/>
              <a:ext cx="19913" cy="19913"/>
            </a:xfrm>
            <a:custGeom>
              <a:rect b="b" l="l" r="r" t="t"/>
              <a:pathLst>
                <a:path extrusionOk="0" h="165" w="165">
                  <a:moveTo>
                    <a:pt x="83" y="0"/>
                  </a:moveTo>
                  <a:cubicBezTo>
                    <a:pt x="33" y="0"/>
                    <a:pt x="0" y="33"/>
                    <a:pt x="0" y="83"/>
                  </a:cubicBezTo>
                  <a:cubicBezTo>
                    <a:pt x="0" y="132"/>
                    <a:pt x="33" y="165"/>
                    <a:pt x="83" y="165"/>
                  </a:cubicBezTo>
                  <a:cubicBezTo>
                    <a:pt x="132" y="165"/>
                    <a:pt x="165" y="132"/>
                    <a:pt x="165" y="83"/>
                  </a:cubicBezTo>
                  <a:cubicBezTo>
                    <a:pt x="165" y="33"/>
                    <a:pt x="132" y="0"/>
                    <a:pt x="8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 rot="-5400000">
              <a:off x="8273021" y="829281"/>
              <a:ext cx="53827" cy="62032"/>
            </a:xfrm>
            <a:custGeom>
              <a:rect b="b" l="l" r="r" t="t"/>
              <a:pathLst>
                <a:path extrusionOk="0" h="514" w="446">
                  <a:moveTo>
                    <a:pt x="430" y="1"/>
                  </a:moveTo>
                  <a:cubicBezTo>
                    <a:pt x="399" y="1"/>
                    <a:pt x="322" y="10"/>
                    <a:pt x="198" y="84"/>
                  </a:cubicBezTo>
                  <a:cubicBezTo>
                    <a:pt x="66" y="167"/>
                    <a:pt x="0" y="497"/>
                    <a:pt x="0" y="513"/>
                  </a:cubicBezTo>
                  <a:lnTo>
                    <a:pt x="66" y="513"/>
                  </a:lnTo>
                  <a:cubicBezTo>
                    <a:pt x="66" y="513"/>
                    <a:pt x="99" y="200"/>
                    <a:pt x="231" y="134"/>
                  </a:cubicBezTo>
                  <a:cubicBezTo>
                    <a:pt x="325" y="75"/>
                    <a:pt x="386" y="66"/>
                    <a:pt x="413" y="66"/>
                  </a:cubicBezTo>
                  <a:cubicBezTo>
                    <a:pt x="424" y="66"/>
                    <a:pt x="429" y="68"/>
                    <a:pt x="429" y="68"/>
                  </a:cubicBezTo>
                  <a:lnTo>
                    <a:pt x="445" y="2"/>
                  </a:lnTo>
                  <a:cubicBezTo>
                    <a:pt x="445" y="2"/>
                    <a:pt x="440" y="1"/>
                    <a:pt x="430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 rot="-5400000">
              <a:off x="8259143" y="815523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0"/>
                  </a:moveTo>
                  <a:cubicBezTo>
                    <a:pt x="34" y="0"/>
                    <a:pt x="1" y="33"/>
                    <a:pt x="1" y="83"/>
                  </a:cubicBezTo>
                  <a:cubicBezTo>
                    <a:pt x="1" y="132"/>
                    <a:pt x="34" y="165"/>
                    <a:pt x="83" y="165"/>
                  </a:cubicBezTo>
                  <a:cubicBezTo>
                    <a:pt x="133" y="165"/>
                    <a:pt x="166" y="132"/>
                    <a:pt x="166" y="83"/>
                  </a:cubicBezTo>
                  <a:cubicBezTo>
                    <a:pt x="166" y="33"/>
                    <a:pt x="133" y="0"/>
                    <a:pt x="8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 rot="-5400000">
              <a:off x="8281045" y="837306"/>
              <a:ext cx="81705" cy="34033"/>
            </a:xfrm>
            <a:custGeom>
              <a:rect b="b" l="l" r="r" t="t"/>
              <a:pathLst>
                <a:path extrusionOk="0" h="282" w="677">
                  <a:moveTo>
                    <a:pt x="429" y="1"/>
                  </a:moveTo>
                  <a:cubicBezTo>
                    <a:pt x="231" y="1"/>
                    <a:pt x="0" y="248"/>
                    <a:pt x="0" y="248"/>
                  </a:cubicBezTo>
                  <a:lnTo>
                    <a:pt x="50" y="281"/>
                  </a:lnTo>
                  <a:cubicBezTo>
                    <a:pt x="50" y="281"/>
                    <a:pt x="264" y="67"/>
                    <a:pt x="429" y="67"/>
                  </a:cubicBezTo>
                  <a:cubicBezTo>
                    <a:pt x="594" y="67"/>
                    <a:pt x="643" y="116"/>
                    <a:pt x="643" y="116"/>
                  </a:cubicBezTo>
                  <a:lnTo>
                    <a:pt x="676" y="83"/>
                  </a:lnTo>
                  <a:cubicBezTo>
                    <a:pt x="676" y="67"/>
                    <a:pt x="627" y="1"/>
                    <a:pt x="429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 rot="-5400000">
              <a:off x="8308864" y="801524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1"/>
                  </a:moveTo>
                  <a:cubicBezTo>
                    <a:pt x="50" y="1"/>
                    <a:pt x="0" y="34"/>
                    <a:pt x="0" y="83"/>
                  </a:cubicBezTo>
                  <a:cubicBezTo>
                    <a:pt x="0" y="133"/>
                    <a:pt x="50" y="166"/>
                    <a:pt x="83" y="166"/>
                  </a:cubicBezTo>
                  <a:cubicBezTo>
                    <a:pt x="132" y="166"/>
                    <a:pt x="165" y="133"/>
                    <a:pt x="165" y="83"/>
                  </a:cubicBezTo>
                  <a:cubicBezTo>
                    <a:pt x="165" y="34"/>
                    <a:pt x="132" y="1"/>
                    <a:pt x="8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 rot="-5400000">
              <a:off x="8319846" y="850280"/>
              <a:ext cx="55878" cy="65773"/>
            </a:xfrm>
            <a:custGeom>
              <a:rect b="b" l="l" r="r" t="t"/>
              <a:pathLst>
                <a:path extrusionOk="0" h="545" w="463">
                  <a:moveTo>
                    <a:pt x="33" y="0"/>
                  </a:moveTo>
                  <a:lnTo>
                    <a:pt x="0" y="66"/>
                  </a:lnTo>
                  <a:cubicBezTo>
                    <a:pt x="0" y="66"/>
                    <a:pt x="297" y="182"/>
                    <a:pt x="363" y="330"/>
                  </a:cubicBezTo>
                  <a:cubicBezTo>
                    <a:pt x="429" y="478"/>
                    <a:pt x="380" y="528"/>
                    <a:pt x="380" y="528"/>
                  </a:cubicBezTo>
                  <a:lnTo>
                    <a:pt x="429" y="544"/>
                  </a:lnTo>
                  <a:cubicBezTo>
                    <a:pt x="429" y="544"/>
                    <a:pt x="462" y="478"/>
                    <a:pt x="413" y="313"/>
                  </a:cubicBezTo>
                  <a:cubicBezTo>
                    <a:pt x="347" y="149"/>
                    <a:pt x="50" y="0"/>
                    <a:pt x="3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 rot="-5400000">
              <a:off x="8376567" y="855229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0"/>
                  </a:moveTo>
                  <a:cubicBezTo>
                    <a:pt x="33" y="0"/>
                    <a:pt x="0" y="33"/>
                    <a:pt x="0" y="83"/>
                  </a:cubicBezTo>
                  <a:cubicBezTo>
                    <a:pt x="0" y="132"/>
                    <a:pt x="33" y="165"/>
                    <a:pt x="83" y="165"/>
                  </a:cubicBezTo>
                  <a:cubicBezTo>
                    <a:pt x="132" y="165"/>
                    <a:pt x="165" y="132"/>
                    <a:pt x="165" y="83"/>
                  </a:cubicBezTo>
                  <a:cubicBezTo>
                    <a:pt x="165" y="33"/>
                    <a:pt x="132" y="0"/>
                    <a:pt x="8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 rot="-5400000">
              <a:off x="8321838" y="860237"/>
              <a:ext cx="33913" cy="83755"/>
            </a:xfrm>
            <a:custGeom>
              <a:rect b="b" l="l" r="r" t="t"/>
              <a:pathLst>
                <a:path extrusionOk="0" h="694" w="281">
                  <a:moveTo>
                    <a:pt x="149" y="1"/>
                  </a:moveTo>
                  <a:lnTo>
                    <a:pt x="99" y="17"/>
                  </a:lnTo>
                  <a:cubicBezTo>
                    <a:pt x="99" y="50"/>
                    <a:pt x="198" y="331"/>
                    <a:pt x="132" y="479"/>
                  </a:cubicBezTo>
                  <a:cubicBezTo>
                    <a:pt x="50" y="627"/>
                    <a:pt x="0" y="644"/>
                    <a:pt x="0" y="644"/>
                  </a:cubicBezTo>
                  <a:lnTo>
                    <a:pt x="17" y="693"/>
                  </a:lnTo>
                  <a:cubicBezTo>
                    <a:pt x="17" y="677"/>
                    <a:pt x="99" y="660"/>
                    <a:pt x="198" y="495"/>
                  </a:cubicBezTo>
                  <a:cubicBezTo>
                    <a:pt x="281" y="331"/>
                    <a:pt x="149" y="17"/>
                    <a:pt x="149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 rot="-5400000">
              <a:off x="8370533" y="914967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1"/>
                  </a:moveTo>
                  <a:cubicBezTo>
                    <a:pt x="33" y="1"/>
                    <a:pt x="0" y="50"/>
                    <a:pt x="0" y="83"/>
                  </a:cubicBezTo>
                  <a:cubicBezTo>
                    <a:pt x="0" y="133"/>
                    <a:pt x="33" y="166"/>
                    <a:pt x="83" y="166"/>
                  </a:cubicBezTo>
                  <a:cubicBezTo>
                    <a:pt x="132" y="166"/>
                    <a:pt x="165" y="133"/>
                    <a:pt x="165" y="83"/>
                  </a:cubicBezTo>
                  <a:cubicBezTo>
                    <a:pt x="165" y="50"/>
                    <a:pt x="132" y="1"/>
                    <a:pt x="8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 rot="-5400000">
              <a:off x="8288950" y="917018"/>
              <a:ext cx="81705" cy="33912"/>
            </a:xfrm>
            <a:custGeom>
              <a:rect b="b" l="l" r="r" t="t"/>
              <a:pathLst>
                <a:path extrusionOk="0" h="281" w="677">
                  <a:moveTo>
                    <a:pt x="644" y="1"/>
                  </a:moveTo>
                  <a:cubicBezTo>
                    <a:pt x="627" y="17"/>
                    <a:pt x="413" y="215"/>
                    <a:pt x="248" y="215"/>
                  </a:cubicBezTo>
                  <a:cubicBezTo>
                    <a:pt x="83" y="215"/>
                    <a:pt x="50" y="149"/>
                    <a:pt x="50" y="149"/>
                  </a:cubicBezTo>
                  <a:lnTo>
                    <a:pt x="1" y="199"/>
                  </a:lnTo>
                  <a:cubicBezTo>
                    <a:pt x="17" y="199"/>
                    <a:pt x="83" y="281"/>
                    <a:pt x="264" y="281"/>
                  </a:cubicBezTo>
                  <a:cubicBezTo>
                    <a:pt x="462" y="281"/>
                    <a:pt x="677" y="83"/>
                    <a:pt x="677" y="34"/>
                  </a:cubicBezTo>
                  <a:lnTo>
                    <a:pt x="644" y="1"/>
                  </a:ln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 rot="-5400000">
              <a:off x="8320812" y="966741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1"/>
                  </a:moveTo>
                  <a:cubicBezTo>
                    <a:pt x="34" y="1"/>
                    <a:pt x="1" y="50"/>
                    <a:pt x="1" y="83"/>
                  </a:cubicBezTo>
                  <a:cubicBezTo>
                    <a:pt x="1" y="133"/>
                    <a:pt x="34" y="166"/>
                    <a:pt x="83" y="166"/>
                  </a:cubicBezTo>
                  <a:cubicBezTo>
                    <a:pt x="133" y="166"/>
                    <a:pt x="166" y="133"/>
                    <a:pt x="166" y="83"/>
                  </a:cubicBezTo>
                  <a:cubicBezTo>
                    <a:pt x="166" y="50"/>
                    <a:pt x="133" y="1"/>
                    <a:pt x="8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 rot="-5400000">
              <a:off x="8265116" y="905010"/>
              <a:ext cx="71809" cy="43929"/>
            </a:xfrm>
            <a:custGeom>
              <a:rect b="b" l="l" r="r" t="t"/>
              <a:pathLst>
                <a:path extrusionOk="0" h="364" w="595">
                  <a:moveTo>
                    <a:pt x="1" y="0"/>
                  </a:moveTo>
                  <a:cubicBezTo>
                    <a:pt x="1" y="0"/>
                    <a:pt x="1" y="116"/>
                    <a:pt x="133" y="231"/>
                  </a:cubicBezTo>
                  <a:cubicBezTo>
                    <a:pt x="231" y="363"/>
                    <a:pt x="528" y="363"/>
                    <a:pt x="578" y="363"/>
                  </a:cubicBezTo>
                  <a:lnTo>
                    <a:pt x="594" y="297"/>
                  </a:lnTo>
                  <a:lnTo>
                    <a:pt x="594" y="297"/>
                  </a:lnTo>
                  <a:cubicBezTo>
                    <a:pt x="594" y="297"/>
                    <a:pt x="578" y="298"/>
                    <a:pt x="552" y="298"/>
                  </a:cubicBezTo>
                  <a:cubicBezTo>
                    <a:pt x="459" y="298"/>
                    <a:pt x="242" y="288"/>
                    <a:pt x="165" y="198"/>
                  </a:cubicBezTo>
                  <a:cubicBezTo>
                    <a:pt x="67" y="83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 rot="-5400000">
              <a:off x="8261074" y="950811"/>
              <a:ext cx="20034" cy="20034"/>
            </a:xfrm>
            <a:custGeom>
              <a:rect b="b" l="l" r="r" t="t"/>
              <a:pathLst>
                <a:path extrusionOk="0" h="166" w="166">
                  <a:moveTo>
                    <a:pt x="83" y="1"/>
                  </a:moveTo>
                  <a:cubicBezTo>
                    <a:pt x="50" y="1"/>
                    <a:pt x="1" y="50"/>
                    <a:pt x="1" y="83"/>
                  </a:cubicBezTo>
                  <a:cubicBezTo>
                    <a:pt x="1" y="133"/>
                    <a:pt x="50" y="166"/>
                    <a:pt x="83" y="166"/>
                  </a:cubicBezTo>
                  <a:cubicBezTo>
                    <a:pt x="133" y="166"/>
                    <a:pt x="166" y="133"/>
                    <a:pt x="166" y="83"/>
                  </a:cubicBezTo>
                  <a:cubicBezTo>
                    <a:pt x="166" y="50"/>
                    <a:pt x="133" y="1"/>
                    <a:pt x="8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 rot="-5400000">
              <a:off x="8259203" y="867236"/>
              <a:ext cx="37896" cy="81704"/>
            </a:xfrm>
            <a:custGeom>
              <a:rect b="b" l="l" r="r" t="t"/>
              <a:pathLst>
                <a:path extrusionOk="0" h="677" w="314">
                  <a:moveTo>
                    <a:pt x="99" y="0"/>
                  </a:moveTo>
                  <a:cubicBezTo>
                    <a:pt x="99" y="0"/>
                    <a:pt x="17" y="66"/>
                    <a:pt x="17" y="247"/>
                  </a:cubicBezTo>
                  <a:cubicBezTo>
                    <a:pt x="0" y="429"/>
                    <a:pt x="248" y="676"/>
                    <a:pt x="248" y="676"/>
                  </a:cubicBezTo>
                  <a:lnTo>
                    <a:pt x="314" y="643"/>
                  </a:lnTo>
                  <a:cubicBezTo>
                    <a:pt x="281" y="643"/>
                    <a:pt x="83" y="412"/>
                    <a:pt x="83" y="247"/>
                  </a:cubicBezTo>
                  <a:cubicBezTo>
                    <a:pt x="83" y="82"/>
                    <a:pt x="149" y="50"/>
                    <a:pt x="149" y="50"/>
                  </a:cubicBezTo>
                  <a:lnTo>
                    <a:pt x="99" y="0"/>
                  </a:ln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 rot="-5400000">
              <a:off x="8225291" y="901149"/>
              <a:ext cx="20034" cy="19913"/>
            </a:xfrm>
            <a:custGeom>
              <a:rect b="b" l="l" r="r" t="t"/>
              <a:pathLst>
                <a:path extrusionOk="0" h="165" w="166">
                  <a:moveTo>
                    <a:pt x="83" y="0"/>
                  </a:moveTo>
                  <a:cubicBezTo>
                    <a:pt x="50" y="0"/>
                    <a:pt x="1" y="33"/>
                    <a:pt x="1" y="83"/>
                  </a:cubicBezTo>
                  <a:cubicBezTo>
                    <a:pt x="1" y="132"/>
                    <a:pt x="50" y="165"/>
                    <a:pt x="83" y="165"/>
                  </a:cubicBezTo>
                  <a:cubicBezTo>
                    <a:pt x="133" y="165"/>
                    <a:pt x="166" y="132"/>
                    <a:pt x="166" y="83"/>
                  </a:cubicBezTo>
                  <a:cubicBezTo>
                    <a:pt x="166" y="33"/>
                    <a:pt x="133" y="0"/>
                    <a:pt x="83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28"/>
          <p:cNvGrpSpPr/>
          <p:nvPr/>
        </p:nvGrpSpPr>
        <p:grpSpPr>
          <a:xfrm rot="-1800159">
            <a:off x="420492" y="178486"/>
            <a:ext cx="890754" cy="1133210"/>
            <a:chOff x="454677" y="420399"/>
            <a:chExt cx="644871" cy="820400"/>
          </a:xfrm>
        </p:grpSpPr>
        <p:sp>
          <p:nvSpPr>
            <p:cNvPr id="293" name="Google Shape;293;p28"/>
            <p:cNvSpPr/>
            <p:nvPr/>
          </p:nvSpPr>
          <p:spPr>
            <a:xfrm>
              <a:off x="609051" y="813659"/>
              <a:ext cx="65789" cy="51685"/>
            </a:xfrm>
            <a:custGeom>
              <a:rect b="b" l="l" r="r" t="t"/>
              <a:pathLst>
                <a:path extrusionOk="0" h="480" w="611">
                  <a:moveTo>
                    <a:pt x="330" y="1"/>
                  </a:moveTo>
                  <a:cubicBezTo>
                    <a:pt x="17" y="1"/>
                    <a:pt x="0" y="479"/>
                    <a:pt x="313" y="479"/>
                  </a:cubicBezTo>
                  <a:cubicBezTo>
                    <a:pt x="594" y="479"/>
                    <a:pt x="610" y="1"/>
                    <a:pt x="3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784923" y="528615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1032467" y="921230"/>
              <a:ext cx="67082" cy="49855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454677" y="942423"/>
              <a:ext cx="69343" cy="49747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825840" y="661813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612747" y="420399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511530" y="640493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570107" y="1064853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875479" y="1079066"/>
              <a:ext cx="35102" cy="25089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935886" y="1217540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303" name="Google Shape;303;p28"/>
          <p:cNvGrpSpPr/>
          <p:nvPr/>
        </p:nvGrpSpPr>
        <p:grpSpPr>
          <a:xfrm rot="8999841">
            <a:off x="7888138" y="3868705"/>
            <a:ext cx="752022" cy="1067221"/>
            <a:chOff x="454677" y="420399"/>
            <a:chExt cx="544435" cy="772626"/>
          </a:xfrm>
        </p:grpSpPr>
        <p:sp>
          <p:nvSpPr>
            <p:cNvPr id="304" name="Google Shape;304;p28"/>
            <p:cNvSpPr/>
            <p:nvPr/>
          </p:nvSpPr>
          <p:spPr>
            <a:xfrm>
              <a:off x="561277" y="786074"/>
              <a:ext cx="65789" cy="51685"/>
            </a:xfrm>
            <a:custGeom>
              <a:rect b="b" l="l" r="r" t="t"/>
              <a:pathLst>
                <a:path extrusionOk="0" h="480" w="611">
                  <a:moveTo>
                    <a:pt x="330" y="1"/>
                  </a:moveTo>
                  <a:cubicBezTo>
                    <a:pt x="17" y="1"/>
                    <a:pt x="0" y="479"/>
                    <a:pt x="313" y="479"/>
                  </a:cubicBezTo>
                  <a:cubicBezTo>
                    <a:pt x="594" y="479"/>
                    <a:pt x="610" y="1"/>
                    <a:pt x="3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784923" y="528615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806390" y="981796"/>
              <a:ext cx="67082" cy="49855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454677" y="942423"/>
              <a:ext cx="69343" cy="49747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825840" y="661813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612747" y="420399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511530" y="640493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570107" y="1064853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930650" y="983519"/>
              <a:ext cx="35102" cy="25089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963471" y="1169767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sp>
        <p:nvSpPr>
          <p:cNvPr id="314" name="Google Shape;314;p28"/>
          <p:cNvSpPr txBox="1"/>
          <p:nvPr/>
        </p:nvSpPr>
        <p:spPr>
          <a:xfrm>
            <a:off x="1960400" y="3752175"/>
            <a:ext cx="54303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uli"/>
                <a:ea typeface="Muli"/>
                <a:cs typeface="Muli"/>
                <a:sym typeface="Muli"/>
              </a:rPr>
              <a:t>Stager : Ajbar omar</a:t>
            </a:r>
            <a:endParaRPr b="1" sz="1900"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uli"/>
                <a:ea typeface="Muli"/>
                <a:cs typeface="Muli"/>
                <a:sym typeface="Muli"/>
              </a:rPr>
              <a:t>Nom de encadrent: Fouad ES-SARRAJ</a:t>
            </a:r>
            <a:endParaRPr b="1" sz="1900"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315" name="Google Shape;315;p28"/>
          <p:cNvPicPr preferRelativeResize="0"/>
          <p:nvPr/>
        </p:nvPicPr>
        <p:blipFill rotWithShape="1">
          <a:blip r:embed="rId3">
            <a:alphaModFix/>
          </a:blip>
          <a:srcRect b="-25761" l="0" r="-51538" t="-25776"/>
          <a:stretch/>
        </p:blipFill>
        <p:spPr>
          <a:xfrm>
            <a:off x="109250" y="-145875"/>
            <a:ext cx="3810000" cy="9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8"/>
          <p:cNvPicPr preferRelativeResize="0"/>
          <p:nvPr/>
        </p:nvPicPr>
        <p:blipFill rotWithShape="1">
          <a:blip r:embed="rId4">
            <a:alphaModFix/>
          </a:blip>
          <a:srcRect b="0" l="0" r="-95312" t="-95312"/>
          <a:stretch/>
        </p:blipFill>
        <p:spPr>
          <a:xfrm>
            <a:off x="7502525" y="-582050"/>
            <a:ext cx="2453700" cy="142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oogle Shape;321;p29"/>
          <p:cNvGrpSpPr/>
          <p:nvPr/>
        </p:nvGrpSpPr>
        <p:grpSpPr>
          <a:xfrm>
            <a:off x="7178349" y="517241"/>
            <a:ext cx="1727803" cy="658366"/>
            <a:chOff x="7026184" y="546697"/>
            <a:chExt cx="1428055" cy="544149"/>
          </a:xfrm>
        </p:grpSpPr>
        <p:sp>
          <p:nvSpPr>
            <p:cNvPr id="322" name="Google Shape;322;p29"/>
            <p:cNvSpPr/>
            <p:nvPr/>
          </p:nvSpPr>
          <p:spPr>
            <a:xfrm rot="7192920">
              <a:off x="7032085" y="845084"/>
              <a:ext cx="65786" cy="51683"/>
            </a:xfrm>
            <a:custGeom>
              <a:rect b="b" l="l" r="r" t="t"/>
              <a:pathLst>
                <a:path extrusionOk="0" h="480" w="611">
                  <a:moveTo>
                    <a:pt x="330" y="1"/>
                  </a:moveTo>
                  <a:cubicBezTo>
                    <a:pt x="17" y="1"/>
                    <a:pt x="0" y="479"/>
                    <a:pt x="313" y="479"/>
                  </a:cubicBezTo>
                  <a:cubicBezTo>
                    <a:pt x="594" y="479"/>
                    <a:pt x="610" y="1"/>
                    <a:pt x="3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 rot="7192920">
              <a:off x="8276488" y="968446"/>
              <a:ext cx="69339" cy="51683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 rot="7192920">
              <a:off x="7914518" y="694517"/>
              <a:ext cx="67078" cy="49852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 rot="7192920">
              <a:off x="7383986" y="564277"/>
              <a:ext cx="69339" cy="49745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 rot="7192920">
              <a:off x="8420167" y="878307"/>
              <a:ext cx="32085" cy="23150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 rot="7192920">
              <a:off x="7175855" y="878249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 rot="7192920">
              <a:off x="8022900" y="652153"/>
              <a:ext cx="34562" cy="25303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 rot="7192920">
              <a:off x="8055865" y="795526"/>
              <a:ext cx="35100" cy="25088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 rot="7192920">
              <a:off x="7518376" y="653183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 rot="7192920">
              <a:off x="7391980" y="1057974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 rot="7192920">
              <a:off x="7716155" y="895549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 rot="7192920">
              <a:off x="7889055" y="954249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29"/>
          <p:cNvSpPr txBox="1"/>
          <p:nvPr>
            <p:ph type="title"/>
          </p:nvPr>
        </p:nvSpPr>
        <p:spPr>
          <a:xfrm>
            <a:off x="1102150" y="0"/>
            <a:ext cx="6076200" cy="7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latin typeface="Playfair Display"/>
                <a:ea typeface="Playfair Display"/>
                <a:cs typeface="Playfair Display"/>
                <a:sym typeface="Playfair Display"/>
              </a:rPr>
              <a:t>ESSAOUIRA CITY</a:t>
            </a:r>
            <a:endParaRPr b="1" sz="6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35" name="Google Shape;3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000" y="717300"/>
            <a:ext cx="9211998" cy="442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0"/>
          <p:cNvSpPr/>
          <p:nvPr/>
        </p:nvSpPr>
        <p:spPr>
          <a:xfrm>
            <a:off x="713100" y="713100"/>
            <a:ext cx="3717300" cy="37173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0"/>
          <p:cNvSpPr txBox="1"/>
          <p:nvPr>
            <p:ph idx="4294967295" type="body"/>
          </p:nvPr>
        </p:nvSpPr>
        <p:spPr>
          <a:xfrm>
            <a:off x="1117788" y="2280250"/>
            <a:ext cx="2907900" cy="4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/>
              <a:t>Besoin</a:t>
            </a:r>
            <a:endParaRPr b="1" sz="4100">
              <a:solidFill>
                <a:schemeClr val="accent3"/>
              </a:solidFill>
            </a:endParaRPr>
          </a:p>
        </p:txBody>
      </p:sp>
      <p:sp>
        <p:nvSpPr>
          <p:cNvPr id="342" name="Google Shape;342;p30"/>
          <p:cNvSpPr txBox="1"/>
          <p:nvPr>
            <p:ph idx="1" type="subTitle"/>
          </p:nvPr>
        </p:nvSpPr>
        <p:spPr>
          <a:xfrm>
            <a:off x="5073325" y="2280261"/>
            <a:ext cx="3002100" cy="11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R</a:t>
            </a:r>
            <a:r>
              <a:rPr b="1" lang="en" sz="170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éalisation d’un site web responsive qui présente Essaouira (Ville Marocaine)</a:t>
            </a:r>
            <a:endParaRPr b="1" sz="170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Avec Bootstrap</a:t>
            </a:r>
            <a:endParaRPr b="1" sz="170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3" name="Google Shape;343;p30"/>
          <p:cNvGrpSpPr/>
          <p:nvPr/>
        </p:nvGrpSpPr>
        <p:grpSpPr>
          <a:xfrm rot="-1800080">
            <a:off x="331547" y="4344199"/>
            <a:ext cx="490752" cy="374445"/>
            <a:chOff x="511530" y="420399"/>
            <a:chExt cx="349304" cy="266503"/>
          </a:xfrm>
        </p:grpSpPr>
        <p:sp>
          <p:nvSpPr>
            <p:cNvPr id="344" name="Google Shape;344;p30"/>
            <p:cNvSpPr/>
            <p:nvPr/>
          </p:nvSpPr>
          <p:spPr>
            <a:xfrm>
              <a:off x="784923" y="528615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825840" y="661813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612747" y="420399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511530" y="640493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348" name="Google Shape;348;p30"/>
          <p:cNvGrpSpPr/>
          <p:nvPr/>
        </p:nvGrpSpPr>
        <p:grpSpPr>
          <a:xfrm rot="3599732">
            <a:off x="7723217" y="368849"/>
            <a:ext cx="1014047" cy="1141401"/>
            <a:chOff x="476485" y="468146"/>
            <a:chExt cx="830481" cy="934781"/>
          </a:xfrm>
        </p:grpSpPr>
        <p:sp>
          <p:nvSpPr>
            <p:cNvPr id="349" name="Google Shape;349;p30"/>
            <p:cNvSpPr/>
            <p:nvPr/>
          </p:nvSpPr>
          <p:spPr>
            <a:xfrm>
              <a:off x="984882" y="468146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1239885" y="855080"/>
              <a:ext cx="67082" cy="49855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571134" y="865544"/>
              <a:ext cx="69343" cy="49747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825840" y="661813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937004" y="607642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605152" y="478365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476485" y="1226981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875479" y="1079066"/>
              <a:ext cx="35102" cy="25089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842265" y="1379669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358" name="Google Shape;358;p30"/>
          <p:cNvGrpSpPr/>
          <p:nvPr/>
        </p:nvGrpSpPr>
        <p:grpSpPr>
          <a:xfrm>
            <a:off x="7991928" y="448245"/>
            <a:ext cx="730193" cy="715434"/>
            <a:chOff x="2127555" y="1990939"/>
            <a:chExt cx="185620" cy="181868"/>
          </a:xfrm>
        </p:grpSpPr>
        <p:sp>
          <p:nvSpPr>
            <p:cNvPr id="359" name="Google Shape;359;p30"/>
            <p:cNvSpPr/>
            <p:nvPr/>
          </p:nvSpPr>
          <p:spPr>
            <a:xfrm>
              <a:off x="2192687" y="1990939"/>
              <a:ext cx="45452" cy="95702"/>
            </a:xfrm>
            <a:custGeom>
              <a:rect b="b" l="l" r="r" t="t"/>
              <a:pathLst>
                <a:path extrusionOk="0" h="1556" w="739">
                  <a:moveTo>
                    <a:pt x="146" y="1"/>
                  </a:moveTo>
                  <a:cubicBezTo>
                    <a:pt x="38" y="1"/>
                    <a:pt x="1" y="162"/>
                    <a:pt x="46" y="434"/>
                  </a:cubicBezTo>
                  <a:cubicBezTo>
                    <a:pt x="79" y="731"/>
                    <a:pt x="95" y="1011"/>
                    <a:pt x="310" y="1143"/>
                  </a:cubicBezTo>
                  <a:cubicBezTo>
                    <a:pt x="508" y="1258"/>
                    <a:pt x="557" y="1555"/>
                    <a:pt x="557" y="1555"/>
                  </a:cubicBezTo>
                  <a:cubicBezTo>
                    <a:pt x="557" y="1555"/>
                    <a:pt x="673" y="1555"/>
                    <a:pt x="656" y="1440"/>
                  </a:cubicBezTo>
                  <a:cubicBezTo>
                    <a:pt x="640" y="1341"/>
                    <a:pt x="738" y="813"/>
                    <a:pt x="706" y="665"/>
                  </a:cubicBezTo>
                  <a:cubicBezTo>
                    <a:pt x="656" y="516"/>
                    <a:pt x="326" y="22"/>
                    <a:pt x="178" y="5"/>
                  </a:cubicBezTo>
                  <a:cubicBezTo>
                    <a:pt x="167" y="2"/>
                    <a:pt x="156" y="1"/>
                    <a:pt x="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2226945" y="2019969"/>
              <a:ext cx="86230" cy="67656"/>
            </a:xfrm>
            <a:custGeom>
              <a:rect b="b" l="l" r="r" t="t"/>
              <a:pathLst>
                <a:path extrusionOk="0" h="1100" w="1402">
                  <a:moveTo>
                    <a:pt x="1213" y="0"/>
                  </a:moveTo>
                  <a:cubicBezTo>
                    <a:pt x="1031" y="0"/>
                    <a:pt x="582" y="202"/>
                    <a:pt x="495" y="275"/>
                  </a:cubicBezTo>
                  <a:cubicBezTo>
                    <a:pt x="396" y="358"/>
                    <a:pt x="181" y="885"/>
                    <a:pt x="99" y="951"/>
                  </a:cubicBezTo>
                  <a:cubicBezTo>
                    <a:pt x="0" y="1017"/>
                    <a:pt x="99" y="1100"/>
                    <a:pt x="99" y="1100"/>
                  </a:cubicBezTo>
                  <a:cubicBezTo>
                    <a:pt x="99" y="1100"/>
                    <a:pt x="268" y="884"/>
                    <a:pt x="502" y="884"/>
                  </a:cubicBezTo>
                  <a:cubicBezTo>
                    <a:pt x="511" y="884"/>
                    <a:pt x="519" y="885"/>
                    <a:pt x="528" y="885"/>
                  </a:cubicBezTo>
                  <a:cubicBezTo>
                    <a:pt x="759" y="885"/>
                    <a:pt x="940" y="671"/>
                    <a:pt x="1154" y="457"/>
                  </a:cubicBezTo>
                  <a:cubicBezTo>
                    <a:pt x="1352" y="259"/>
                    <a:pt x="1402" y="61"/>
                    <a:pt x="1270" y="11"/>
                  </a:cubicBezTo>
                  <a:cubicBezTo>
                    <a:pt x="1256" y="4"/>
                    <a:pt x="1237" y="0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2177250" y="2082518"/>
              <a:ext cx="54801" cy="90289"/>
            </a:xfrm>
            <a:custGeom>
              <a:rect b="b" l="l" r="r" t="t"/>
              <a:pathLst>
                <a:path extrusionOk="0" h="1468" w="891">
                  <a:moveTo>
                    <a:pt x="759" y="0"/>
                  </a:moveTo>
                  <a:cubicBezTo>
                    <a:pt x="759" y="0"/>
                    <a:pt x="676" y="281"/>
                    <a:pt x="478" y="363"/>
                  </a:cubicBezTo>
                  <a:cubicBezTo>
                    <a:pt x="264" y="478"/>
                    <a:pt x="214" y="742"/>
                    <a:pt x="99" y="1006"/>
                  </a:cubicBezTo>
                  <a:cubicBezTo>
                    <a:pt x="0" y="1303"/>
                    <a:pt x="50" y="1468"/>
                    <a:pt x="182" y="1468"/>
                  </a:cubicBezTo>
                  <a:cubicBezTo>
                    <a:pt x="330" y="1468"/>
                    <a:pt x="726" y="1006"/>
                    <a:pt x="792" y="858"/>
                  </a:cubicBezTo>
                  <a:cubicBezTo>
                    <a:pt x="841" y="709"/>
                    <a:pt x="808" y="182"/>
                    <a:pt x="841" y="83"/>
                  </a:cubicBezTo>
                  <a:cubicBezTo>
                    <a:pt x="891" y="17"/>
                    <a:pt x="759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2127555" y="2063391"/>
              <a:ext cx="103513" cy="36411"/>
            </a:xfrm>
            <a:custGeom>
              <a:rect b="b" l="l" r="r" t="t"/>
              <a:pathLst>
                <a:path extrusionOk="0" h="592" w="1683">
                  <a:moveTo>
                    <a:pt x="768" y="0"/>
                  </a:moveTo>
                  <a:cubicBezTo>
                    <a:pt x="669" y="0"/>
                    <a:pt x="564" y="8"/>
                    <a:pt x="462" y="14"/>
                  </a:cubicBezTo>
                  <a:cubicBezTo>
                    <a:pt x="165" y="31"/>
                    <a:pt x="0" y="130"/>
                    <a:pt x="66" y="262"/>
                  </a:cubicBezTo>
                  <a:cubicBezTo>
                    <a:pt x="132" y="394"/>
                    <a:pt x="693" y="592"/>
                    <a:pt x="825" y="592"/>
                  </a:cubicBezTo>
                  <a:cubicBezTo>
                    <a:pt x="973" y="592"/>
                    <a:pt x="1468" y="377"/>
                    <a:pt x="1567" y="377"/>
                  </a:cubicBezTo>
                  <a:cubicBezTo>
                    <a:pt x="1682" y="377"/>
                    <a:pt x="1649" y="262"/>
                    <a:pt x="1649" y="262"/>
                  </a:cubicBezTo>
                  <a:lnTo>
                    <a:pt x="1649" y="262"/>
                  </a:lnTo>
                  <a:cubicBezTo>
                    <a:pt x="1649" y="262"/>
                    <a:pt x="1626" y="264"/>
                    <a:pt x="1590" y="264"/>
                  </a:cubicBezTo>
                  <a:cubicBezTo>
                    <a:pt x="1498" y="264"/>
                    <a:pt x="1322" y="248"/>
                    <a:pt x="1204" y="130"/>
                  </a:cubicBezTo>
                  <a:cubicBezTo>
                    <a:pt x="1099" y="25"/>
                    <a:pt x="941" y="0"/>
                    <a:pt x="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2226945" y="2081473"/>
              <a:ext cx="78111" cy="74421"/>
            </a:xfrm>
            <a:custGeom>
              <a:rect b="b" l="l" r="r" t="t"/>
              <a:pathLst>
                <a:path extrusionOk="0" h="1210" w="1270">
                  <a:moveTo>
                    <a:pt x="116" y="1"/>
                  </a:moveTo>
                  <a:cubicBezTo>
                    <a:pt x="116" y="1"/>
                    <a:pt x="0" y="50"/>
                    <a:pt x="83" y="116"/>
                  </a:cubicBezTo>
                  <a:cubicBezTo>
                    <a:pt x="165" y="199"/>
                    <a:pt x="280" y="743"/>
                    <a:pt x="396" y="842"/>
                  </a:cubicBezTo>
                  <a:cubicBezTo>
                    <a:pt x="488" y="933"/>
                    <a:pt x="920" y="1210"/>
                    <a:pt x="1101" y="1210"/>
                  </a:cubicBezTo>
                  <a:cubicBezTo>
                    <a:pt x="1115" y="1210"/>
                    <a:pt x="1127" y="1208"/>
                    <a:pt x="1138" y="1204"/>
                  </a:cubicBezTo>
                  <a:cubicBezTo>
                    <a:pt x="1270" y="1171"/>
                    <a:pt x="1253" y="974"/>
                    <a:pt x="1072" y="759"/>
                  </a:cubicBezTo>
                  <a:cubicBezTo>
                    <a:pt x="891" y="528"/>
                    <a:pt x="742" y="281"/>
                    <a:pt x="511" y="265"/>
                  </a:cubicBezTo>
                  <a:cubicBezTo>
                    <a:pt x="280" y="248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2219810" y="2077413"/>
              <a:ext cx="15253" cy="15315"/>
            </a:xfrm>
            <a:custGeom>
              <a:rect b="b" l="l" r="r" t="t"/>
              <a:pathLst>
                <a:path extrusionOk="0" h="249" w="248">
                  <a:moveTo>
                    <a:pt x="133" y="1"/>
                  </a:moveTo>
                  <a:cubicBezTo>
                    <a:pt x="67" y="1"/>
                    <a:pt x="1" y="50"/>
                    <a:pt x="1" y="116"/>
                  </a:cubicBezTo>
                  <a:cubicBezTo>
                    <a:pt x="1" y="182"/>
                    <a:pt x="67" y="248"/>
                    <a:pt x="133" y="248"/>
                  </a:cubicBezTo>
                  <a:cubicBezTo>
                    <a:pt x="199" y="248"/>
                    <a:pt x="248" y="182"/>
                    <a:pt x="248" y="116"/>
                  </a:cubicBezTo>
                  <a:cubicBezTo>
                    <a:pt x="248" y="50"/>
                    <a:pt x="199" y="1"/>
                    <a:pt x="13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1"/>
          <p:cNvSpPr/>
          <p:nvPr/>
        </p:nvSpPr>
        <p:spPr>
          <a:xfrm>
            <a:off x="713100" y="713100"/>
            <a:ext cx="3717300" cy="37173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1"/>
          <p:cNvSpPr txBox="1"/>
          <p:nvPr>
            <p:ph idx="4294967295" type="body"/>
          </p:nvPr>
        </p:nvSpPr>
        <p:spPr>
          <a:xfrm>
            <a:off x="1117788" y="2280250"/>
            <a:ext cx="2907900" cy="40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/>
              <a:t>Analyse </a:t>
            </a:r>
            <a:endParaRPr b="1" sz="4100">
              <a:solidFill>
                <a:schemeClr val="accent3"/>
              </a:solidFill>
            </a:endParaRPr>
          </a:p>
        </p:txBody>
      </p:sp>
      <p:sp>
        <p:nvSpPr>
          <p:cNvPr id="371" name="Google Shape;371;p31"/>
          <p:cNvSpPr txBox="1"/>
          <p:nvPr>
            <p:ph idx="1" type="subTitle"/>
          </p:nvPr>
        </p:nvSpPr>
        <p:spPr>
          <a:xfrm>
            <a:off x="5073325" y="2280261"/>
            <a:ext cx="3002100" cy="11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Muli"/>
              <a:buChar char="●"/>
            </a:pPr>
            <a:r>
              <a:rPr b="1" lang="en" sz="170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l'EXPLORATION  les sites touristiques de la ville (Essaouira).</a:t>
            </a:r>
            <a:endParaRPr b="1" sz="170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Muli"/>
              <a:buChar char="●"/>
            </a:pPr>
            <a:r>
              <a:rPr b="1" lang="en" sz="170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l'EXPLORATION les festival dans  la ville (Essaouira) </a:t>
            </a:r>
            <a:endParaRPr b="1" sz="170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Muli"/>
              <a:buChar char="●"/>
            </a:pPr>
            <a:r>
              <a:rPr b="1" lang="en" sz="170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Les Activités</a:t>
            </a:r>
            <a:endParaRPr b="1" sz="170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372" name="Google Shape;372;p31"/>
          <p:cNvGrpSpPr/>
          <p:nvPr/>
        </p:nvGrpSpPr>
        <p:grpSpPr>
          <a:xfrm rot="-1800080">
            <a:off x="331547" y="4344199"/>
            <a:ext cx="490752" cy="374445"/>
            <a:chOff x="511530" y="420399"/>
            <a:chExt cx="349304" cy="266503"/>
          </a:xfrm>
        </p:grpSpPr>
        <p:sp>
          <p:nvSpPr>
            <p:cNvPr id="373" name="Google Shape;373;p31"/>
            <p:cNvSpPr/>
            <p:nvPr/>
          </p:nvSpPr>
          <p:spPr>
            <a:xfrm>
              <a:off x="784923" y="528615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825840" y="661813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612747" y="420399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11530" y="640493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377" name="Google Shape;377;p31"/>
          <p:cNvGrpSpPr/>
          <p:nvPr/>
        </p:nvGrpSpPr>
        <p:grpSpPr>
          <a:xfrm rot="3599732">
            <a:off x="7723217" y="368849"/>
            <a:ext cx="1014047" cy="1141401"/>
            <a:chOff x="476485" y="468146"/>
            <a:chExt cx="830481" cy="934781"/>
          </a:xfrm>
        </p:grpSpPr>
        <p:sp>
          <p:nvSpPr>
            <p:cNvPr id="378" name="Google Shape;378;p31"/>
            <p:cNvSpPr/>
            <p:nvPr/>
          </p:nvSpPr>
          <p:spPr>
            <a:xfrm>
              <a:off x="984882" y="468146"/>
              <a:ext cx="69343" cy="51685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1239885" y="855080"/>
              <a:ext cx="67082" cy="49855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71134" y="865544"/>
              <a:ext cx="69343" cy="49747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825840" y="661813"/>
              <a:ext cx="34994" cy="25089"/>
            </a:xfrm>
            <a:custGeom>
              <a:rect b="b" l="l" r="r" t="t"/>
              <a:pathLst>
                <a:path extrusionOk="0" h="233" w="325">
                  <a:moveTo>
                    <a:pt x="165" y="1"/>
                  </a:moveTo>
                  <a:cubicBezTo>
                    <a:pt x="17" y="1"/>
                    <a:pt x="0" y="232"/>
                    <a:pt x="132" y="232"/>
                  </a:cubicBezTo>
                  <a:cubicBezTo>
                    <a:pt x="137" y="232"/>
                    <a:pt x="143" y="232"/>
                    <a:pt x="148" y="232"/>
                  </a:cubicBezTo>
                  <a:cubicBezTo>
                    <a:pt x="299" y="232"/>
                    <a:pt x="325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937004" y="607642"/>
              <a:ext cx="32087" cy="23151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05152" y="478365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476485" y="1226981"/>
              <a:ext cx="34564" cy="2530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875479" y="1079066"/>
              <a:ext cx="35102" cy="25089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842265" y="1379669"/>
              <a:ext cx="35640" cy="23258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387" name="Google Shape;387;p31"/>
          <p:cNvGrpSpPr/>
          <p:nvPr/>
        </p:nvGrpSpPr>
        <p:grpSpPr>
          <a:xfrm>
            <a:off x="7991928" y="448245"/>
            <a:ext cx="730193" cy="715434"/>
            <a:chOff x="2127555" y="1990939"/>
            <a:chExt cx="185620" cy="181868"/>
          </a:xfrm>
        </p:grpSpPr>
        <p:sp>
          <p:nvSpPr>
            <p:cNvPr id="388" name="Google Shape;388;p31"/>
            <p:cNvSpPr/>
            <p:nvPr/>
          </p:nvSpPr>
          <p:spPr>
            <a:xfrm>
              <a:off x="2192687" y="1990939"/>
              <a:ext cx="45452" cy="95702"/>
            </a:xfrm>
            <a:custGeom>
              <a:rect b="b" l="l" r="r" t="t"/>
              <a:pathLst>
                <a:path extrusionOk="0" h="1556" w="739">
                  <a:moveTo>
                    <a:pt x="146" y="1"/>
                  </a:moveTo>
                  <a:cubicBezTo>
                    <a:pt x="38" y="1"/>
                    <a:pt x="1" y="162"/>
                    <a:pt x="46" y="434"/>
                  </a:cubicBezTo>
                  <a:cubicBezTo>
                    <a:pt x="79" y="731"/>
                    <a:pt x="95" y="1011"/>
                    <a:pt x="310" y="1143"/>
                  </a:cubicBezTo>
                  <a:cubicBezTo>
                    <a:pt x="508" y="1258"/>
                    <a:pt x="557" y="1555"/>
                    <a:pt x="557" y="1555"/>
                  </a:cubicBezTo>
                  <a:cubicBezTo>
                    <a:pt x="557" y="1555"/>
                    <a:pt x="673" y="1555"/>
                    <a:pt x="656" y="1440"/>
                  </a:cubicBezTo>
                  <a:cubicBezTo>
                    <a:pt x="640" y="1341"/>
                    <a:pt x="738" y="813"/>
                    <a:pt x="706" y="665"/>
                  </a:cubicBezTo>
                  <a:cubicBezTo>
                    <a:pt x="656" y="516"/>
                    <a:pt x="326" y="22"/>
                    <a:pt x="178" y="5"/>
                  </a:cubicBezTo>
                  <a:cubicBezTo>
                    <a:pt x="167" y="2"/>
                    <a:pt x="156" y="1"/>
                    <a:pt x="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2226945" y="2019969"/>
              <a:ext cx="86230" cy="67656"/>
            </a:xfrm>
            <a:custGeom>
              <a:rect b="b" l="l" r="r" t="t"/>
              <a:pathLst>
                <a:path extrusionOk="0" h="1100" w="1402">
                  <a:moveTo>
                    <a:pt x="1213" y="0"/>
                  </a:moveTo>
                  <a:cubicBezTo>
                    <a:pt x="1031" y="0"/>
                    <a:pt x="582" y="202"/>
                    <a:pt x="495" y="275"/>
                  </a:cubicBezTo>
                  <a:cubicBezTo>
                    <a:pt x="396" y="358"/>
                    <a:pt x="181" y="885"/>
                    <a:pt x="99" y="951"/>
                  </a:cubicBezTo>
                  <a:cubicBezTo>
                    <a:pt x="0" y="1017"/>
                    <a:pt x="99" y="1100"/>
                    <a:pt x="99" y="1100"/>
                  </a:cubicBezTo>
                  <a:cubicBezTo>
                    <a:pt x="99" y="1100"/>
                    <a:pt x="268" y="884"/>
                    <a:pt x="502" y="884"/>
                  </a:cubicBezTo>
                  <a:cubicBezTo>
                    <a:pt x="511" y="884"/>
                    <a:pt x="519" y="885"/>
                    <a:pt x="528" y="885"/>
                  </a:cubicBezTo>
                  <a:cubicBezTo>
                    <a:pt x="759" y="885"/>
                    <a:pt x="940" y="671"/>
                    <a:pt x="1154" y="457"/>
                  </a:cubicBezTo>
                  <a:cubicBezTo>
                    <a:pt x="1352" y="259"/>
                    <a:pt x="1402" y="61"/>
                    <a:pt x="1270" y="11"/>
                  </a:cubicBezTo>
                  <a:cubicBezTo>
                    <a:pt x="1256" y="4"/>
                    <a:pt x="1237" y="0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2177250" y="2082518"/>
              <a:ext cx="54801" cy="90289"/>
            </a:xfrm>
            <a:custGeom>
              <a:rect b="b" l="l" r="r" t="t"/>
              <a:pathLst>
                <a:path extrusionOk="0" h="1468" w="891">
                  <a:moveTo>
                    <a:pt x="759" y="0"/>
                  </a:moveTo>
                  <a:cubicBezTo>
                    <a:pt x="759" y="0"/>
                    <a:pt x="676" y="281"/>
                    <a:pt x="478" y="363"/>
                  </a:cubicBezTo>
                  <a:cubicBezTo>
                    <a:pt x="264" y="478"/>
                    <a:pt x="214" y="742"/>
                    <a:pt x="99" y="1006"/>
                  </a:cubicBezTo>
                  <a:cubicBezTo>
                    <a:pt x="0" y="1303"/>
                    <a:pt x="50" y="1468"/>
                    <a:pt x="182" y="1468"/>
                  </a:cubicBezTo>
                  <a:cubicBezTo>
                    <a:pt x="330" y="1468"/>
                    <a:pt x="726" y="1006"/>
                    <a:pt x="792" y="858"/>
                  </a:cubicBezTo>
                  <a:cubicBezTo>
                    <a:pt x="841" y="709"/>
                    <a:pt x="808" y="182"/>
                    <a:pt x="841" y="83"/>
                  </a:cubicBezTo>
                  <a:cubicBezTo>
                    <a:pt x="891" y="17"/>
                    <a:pt x="759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2127555" y="2063391"/>
              <a:ext cx="103513" cy="36411"/>
            </a:xfrm>
            <a:custGeom>
              <a:rect b="b" l="l" r="r" t="t"/>
              <a:pathLst>
                <a:path extrusionOk="0" h="592" w="1683">
                  <a:moveTo>
                    <a:pt x="768" y="0"/>
                  </a:moveTo>
                  <a:cubicBezTo>
                    <a:pt x="669" y="0"/>
                    <a:pt x="564" y="8"/>
                    <a:pt x="462" y="14"/>
                  </a:cubicBezTo>
                  <a:cubicBezTo>
                    <a:pt x="165" y="31"/>
                    <a:pt x="0" y="130"/>
                    <a:pt x="66" y="262"/>
                  </a:cubicBezTo>
                  <a:cubicBezTo>
                    <a:pt x="132" y="394"/>
                    <a:pt x="693" y="592"/>
                    <a:pt x="825" y="592"/>
                  </a:cubicBezTo>
                  <a:cubicBezTo>
                    <a:pt x="973" y="592"/>
                    <a:pt x="1468" y="377"/>
                    <a:pt x="1567" y="377"/>
                  </a:cubicBezTo>
                  <a:cubicBezTo>
                    <a:pt x="1682" y="377"/>
                    <a:pt x="1649" y="262"/>
                    <a:pt x="1649" y="262"/>
                  </a:cubicBezTo>
                  <a:lnTo>
                    <a:pt x="1649" y="262"/>
                  </a:lnTo>
                  <a:cubicBezTo>
                    <a:pt x="1649" y="262"/>
                    <a:pt x="1626" y="264"/>
                    <a:pt x="1590" y="264"/>
                  </a:cubicBezTo>
                  <a:cubicBezTo>
                    <a:pt x="1498" y="264"/>
                    <a:pt x="1322" y="248"/>
                    <a:pt x="1204" y="130"/>
                  </a:cubicBezTo>
                  <a:cubicBezTo>
                    <a:pt x="1099" y="25"/>
                    <a:pt x="941" y="0"/>
                    <a:pt x="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2226945" y="2081473"/>
              <a:ext cx="78111" cy="74421"/>
            </a:xfrm>
            <a:custGeom>
              <a:rect b="b" l="l" r="r" t="t"/>
              <a:pathLst>
                <a:path extrusionOk="0" h="1210" w="1270">
                  <a:moveTo>
                    <a:pt x="116" y="1"/>
                  </a:moveTo>
                  <a:cubicBezTo>
                    <a:pt x="116" y="1"/>
                    <a:pt x="0" y="50"/>
                    <a:pt x="83" y="116"/>
                  </a:cubicBezTo>
                  <a:cubicBezTo>
                    <a:pt x="165" y="199"/>
                    <a:pt x="280" y="743"/>
                    <a:pt x="396" y="842"/>
                  </a:cubicBezTo>
                  <a:cubicBezTo>
                    <a:pt x="488" y="933"/>
                    <a:pt x="920" y="1210"/>
                    <a:pt x="1101" y="1210"/>
                  </a:cubicBezTo>
                  <a:cubicBezTo>
                    <a:pt x="1115" y="1210"/>
                    <a:pt x="1127" y="1208"/>
                    <a:pt x="1138" y="1204"/>
                  </a:cubicBezTo>
                  <a:cubicBezTo>
                    <a:pt x="1270" y="1171"/>
                    <a:pt x="1253" y="974"/>
                    <a:pt x="1072" y="759"/>
                  </a:cubicBezTo>
                  <a:cubicBezTo>
                    <a:pt x="891" y="528"/>
                    <a:pt x="742" y="281"/>
                    <a:pt x="511" y="265"/>
                  </a:cubicBezTo>
                  <a:cubicBezTo>
                    <a:pt x="280" y="248"/>
                    <a:pt x="116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219810" y="2077413"/>
              <a:ext cx="15253" cy="15315"/>
            </a:xfrm>
            <a:custGeom>
              <a:rect b="b" l="l" r="r" t="t"/>
              <a:pathLst>
                <a:path extrusionOk="0" h="249" w="248">
                  <a:moveTo>
                    <a:pt x="133" y="1"/>
                  </a:moveTo>
                  <a:cubicBezTo>
                    <a:pt x="67" y="1"/>
                    <a:pt x="1" y="50"/>
                    <a:pt x="1" y="116"/>
                  </a:cubicBezTo>
                  <a:cubicBezTo>
                    <a:pt x="1" y="182"/>
                    <a:pt x="67" y="248"/>
                    <a:pt x="133" y="248"/>
                  </a:cubicBezTo>
                  <a:cubicBezTo>
                    <a:pt x="199" y="248"/>
                    <a:pt x="248" y="182"/>
                    <a:pt x="248" y="116"/>
                  </a:cubicBezTo>
                  <a:cubicBezTo>
                    <a:pt x="248" y="50"/>
                    <a:pt x="199" y="1"/>
                    <a:pt x="13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2"/>
          <p:cNvSpPr txBox="1"/>
          <p:nvPr>
            <p:ph type="title"/>
          </p:nvPr>
        </p:nvSpPr>
        <p:spPr>
          <a:xfrm>
            <a:off x="2774075" y="487775"/>
            <a:ext cx="3708000" cy="7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Technique</a:t>
            </a:r>
            <a:endParaRPr/>
          </a:p>
        </p:txBody>
      </p:sp>
      <p:sp>
        <p:nvSpPr>
          <p:cNvPr id="399" name="Google Shape;399;p32"/>
          <p:cNvSpPr txBox="1"/>
          <p:nvPr>
            <p:ph idx="2" type="title"/>
          </p:nvPr>
        </p:nvSpPr>
        <p:spPr>
          <a:xfrm>
            <a:off x="965150" y="2011089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</a:t>
            </a:r>
            <a:endParaRPr/>
          </a:p>
        </p:txBody>
      </p:sp>
      <p:sp>
        <p:nvSpPr>
          <p:cNvPr id="400" name="Google Shape;400;p32"/>
          <p:cNvSpPr txBox="1"/>
          <p:nvPr>
            <p:ph idx="1" type="subTitle"/>
          </p:nvPr>
        </p:nvSpPr>
        <p:spPr>
          <a:xfrm>
            <a:off x="1045384" y="2305154"/>
            <a:ext cx="1869000" cy="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01" name="Google Shape;401;p32"/>
          <p:cNvSpPr txBox="1"/>
          <p:nvPr>
            <p:ph idx="5" type="title"/>
          </p:nvPr>
        </p:nvSpPr>
        <p:spPr>
          <a:xfrm>
            <a:off x="6149800" y="2011089"/>
            <a:ext cx="20295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BOOTSTRAP</a:t>
            </a:r>
            <a:endParaRPr/>
          </a:p>
        </p:txBody>
      </p:sp>
      <p:sp>
        <p:nvSpPr>
          <p:cNvPr id="402" name="Google Shape;402;p32"/>
          <p:cNvSpPr txBox="1"/>
          <p:nvPr>
            <p:ph idx="17" type="title"/>
          </p:nvPr>
        </p:nvSpPr>
        <p:spPr>
          <a:xfrm>
            <a:off x="3969514" y="1841356"/>
            <a:ext cx="1205400" cy="46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</a:t>
            </a:r>
            <a:endParaRPr/>
          </a:p>
        </p:txBody>
      </p:sp>
      <p:grpSp>
        <p:nvGrpSpPr>
          <p:cNvPr id="403" name="Google Shape;403;p32"/>
          <p:cNvGrpSpPr/>
          <p:nvPr/>
        </p:nvGrpSpPr>
        <p:grpSpPr>
          <a:xfrm rot="-7200021">
            <a:off x="472785" y="393484"/>
            <a:ext cx="655126" cy="1039385"/>
            <a:chOff x="2982375" y="4469800"/>
            <a:chExt cx="169425" cy="268800"/>
          </a:xfrm>
        </p:grpSpPr>
        <p:sp>
          <p:nvSpPr>
            <p:cNvPr id="404" name="Google Shape;404;p32"/>
            <p:cNvSpPr/>
            <p:nvPr/>
          </p:nvSpPr>
          <p:spPr>
            <a:xfrm>
              <a:off x="3039675" y="4525850"/>
              <a:ext cx="39175" cy="164925"/>
            </a:xfrm>
            <a:custGeom>
              <a:rect b="b" l="l" r="r" t="t"/>
              <a:pathLst>
                <a:path extrusionOk="0" h="6597" w="1567">
                  <a:moveTo>
                    <a:pt x="314" y="1"/>
                  </a:moveTo>
                  <a:lnTo>
                    <a:pt x="198" y="50"/>
                  </a:lnTo>
                  <a:cubicBezTo>
                    <a:pt x="1072" y="1584"/>
                    <a:pt x="1435" y="2491"/>
                    <a:pt x="1352" y="4206"/>
                  </a:cubicBezTo>
                  <a:cubicBezTo>
                    <a:pt x="1303" y="5574"/>
                    <a:pt x="17" y="6465"/>
                    <a:pt x="0" y="6481"/>
                  </a:cubicBezTo>
                  <a:lnTo>
                    <a:pt x="83" y="6597"/>
                  </a:lnTo>
                  <a:cubicBezTo>
                    <a:pt x="149" y="6547"/>
                    <a:pt x="1418" y="5640"/>
                    <a:pt x="1484" y="4222"/>
                  </a:cubicBezTo>
                  <a:cubicBezTo>
                    <a:pt x="1567" y="2474"/>
                    <a:pt x="1220" y="1534"/>
                    <a:pt x="314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3008350" y="4685400"/>
              <a:ext cx="43300" cy="44550"/>
            </a:xfrm>
            <a:custGeom>
              <a:rect b="b" l="l" r="r" t="t"/>
              <a:pathLst>
                <a:path extrusionOk="0" h="1782" w="1732">
                  <a:moveTo>
                    <a:pt x="5" y="1744"/>
                  </a:moveTo>
                  <a:lnTo>
                    <a:pt x="5" y="1744"/>
                  </a:lnTo>
                  <a:cubicBezTo>
                    <a:pt x="2" y="1747"/>
                    <a:pt x="0" y="1748"/>
                    <a:pt x="0" y="1748"/>
                  </a:cubicBezTo>
                  <a:cubicBezTo>
                    <a:pt x="2" y="1747"/>
                    <a:pt x="4" y="1746"/>
                    <a:pt x="5" y="1744"/>
                  </a:cubicBezTo>
                  <a:close/>
                  <a:moveTo>
                    <a:pt x="1204" y="0"/>
                  </a:moveTo>
                  <a:cubicBezTo>
                    <a:pt x="1072" y="0"/>
                    <a:pt x="792" y="17"/>
                    <a:pt x="577" y="231"/>
                  </a:cubicBezTo>
                  <a:lnTo>
                    <a:pt x="759" y="198"/>
                  </a:lnTo>
                  <a:lnTo>
                    <a:pt x="759" y="198"/>
                  </a:lnTo>
                  <a:cubicBezTo>
                    <a:pt x="758" y="198"/>
                    <a:pt x="445" y="347"/>
                    <a:pt x="412" y="495"/>
                  </a:cubicBezTo>
                  <a:cubicBezTo>
                    <a:pt x="412" y="495"/>
                    <a:pt x="476" y="441"/>
                    <a:pt x="528" y="413"/>
                  </a:cubicBezTo>
                  <a:lnTo>
                    <a:pt x="528" y="413"/>
                  </a:lnTo>
                  <a:cubicBezTo>
                    <a:pt x="467" y="462"/>
                    <a:pt x="364" y="576"/>
                    <a:pt x="330" y="643"/>
                  </a:cubicBezTo>
                  <a:lnTo>
                    <a:pt x="462" y="577"/>
                  </a:lnTo>
                  <a:lnTo>
                    <a:pt x="462" y="577"/>
                  </a:lnTo>
                  <a:cubicBezTo>
                    <a:pt x="462" y="577"/>
                    <a:pt x="264" y="808"/>
                    <a:pt x="214" y="907"/>
                  </a:cubicBezTo>
                  <a:lnTo>
                    <a:pt x="363" y="808"/>
                  </a:lnTo>
                  <a:lnTo>
                    <a:pt x="363" y="808"/>
                  </a:lnTo>
                  <a:cubicBezTo>
                    <a:pt x="363" y="808"/>
                    <a:pt x="132" y="1138"/>
                    <a:pt x="115" y="1220"/>
                  </a:cubicBezTo>
                  <a:lnTo>
                    <a:pt x="264" y="1122"/>
                  </a:lnTo>
                  <a:lnTo>
                    <a:pt x="264" y="1122"/>
                  </a:lnTo>
                  <a:cubicBezTo>
                    <a:pt x="264" y="1122"/>
                    <a:pt x="99" y="1402"/>
                    <a:pt x="49" y="1484"/>
                  </a:cubicBezTo>
                  <a:lnTo>
                    <a:pt x="181" y="1385"/>
                  </a:lnTo>
                  <a:lnTo>
                    <a:pt x="181" y="1385"/>
                  </a:lnTo>
                  <a:cubicBezTo>
                    <a:pt x="118" y="1560"/>
                    <a:pt x="54" y="1705"/>
                    <a:pt x="5" y="1744"/>
                  </a:cubicBezTo>
                  <a:lnTo>
                    <a:pt x="5" y="1744"/>
                  </a:lnTo>
                  <a:cubicBezTo>
                    <a:pt x="31" y="1725"/>
                    <a:pt x="147" y="1641"/>
                    <a:pt x="264" y="1583"/>
                  </a:cubicBezTo>
                  <a:lnTo>
                    <a:pt x="264" y="1583"/>
                  </a:lnTo>
                  <a:lnTo>
                    <a:pt x="181" y="1781"/>
                  </a:lnTo>
                  <a:lnTo>
                    <a:pt x="511" y="1501"/>
                  </a:lnTo>
                  <a:lnTo>
                    <a:pt x="412" y="1732"/>
                  </a:lnTo>
                  <a:cubicBezTo>
                    <a:pt x="429" y="1732"/>
                    <a:pt x="759" y="1385"/>
                    <a:pt x="759" y="1385"/>
                  </a:cubicBezTo>
                  <a:lnTo>
                    <a:pt x="759" y="1451"/>
                  </a:lnTo>
                  <a:lnTo>
                    <a:pt x="693" y="1633"/>
                  </a:lnTo>
                  <a:cubicBezTo>
                    <a:pt x="824" y="1616"/>
                    <a:pt x="1072" y="1237"/>
                    <a:pt x="1072" y="1237"/>
                  </a:cubicBezTo>
                  <a:lnTo>
                    <a:pt x="1072" y="1237"/>
                  </a:lnTo>
                  <a:lnTo>
                    <a:pt x="989" y="1501"/>
                  </a:lnTo>
                  <a:cubicBezTo>
                    <a:pt x="1121" y="1468"/>
                    <a:pt x="1270" y="1138"/>
                    <a:pt x="1319" y="1056"/>
                  </a:cubicBezTo>
                  <a:lnTo>
                    <a:pt x="1352" y="973"/>
                  </a:lnTo>
                  <a:lnTo>
                    <a:pt x="1270" y="1286"/>
                  </a:lnTo>
                  <a:cubicBezTo>
                    <a:pt x="1270" y="1286"/>
                    <a:pt x="1273" y="1288"/>
                    <a:pt x="1278" y="1288"/>
                  </a:cubicBezTo>
                  <a:cubicBezTo>
                    <a:pt x="1304" y="1288"/>
                    <a:pt x="1383" y="1256"/>
                    <a:pt x="1517" y="907"/>
                  </a:cubicBezTo>
                  <a:cubicBezTo>
                    <a:pt x="1731" y="412"/>
                    <a:pt x="1484" y="165"/>
                    <a:pt x="1484" y="165"/>
                  </a:cubicBezTo>
                  <a:cubicBezTo>
                    <a:pt x="1451" y="116"/>
                    <a:pt x="1418" y="83"/>
                    <a:pt x="1402" y="66"/>
                  </a:cubicBezTo>
                  <a:cubicBezTo>
                    <a:pt x="1369" y="50"/>
                    <a:pt x="1352" y="50"/>
                    <a:pt x="1336" y="17"/>
                  </a:cubicBezTo>
                  <a:lnTo>
                    <a:pt x="1336" y="0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3013275" y="4469800"/>
              <a:ext cx="41675" cy="57500"/>
            </a:xfrm>
            <a:custGeom>
              <a:rect b="b" l="l" r="r" t="t"/>
              <a:pathLst>
                <a:path extrusionOk="0" h="2300" w="1667">
                  <a:moveTo>
                    <a:pt x="1" y="0"/>
                  </a:moveTo>
                  <a:cubicBezTo>
                    <a:pt x="1" y="0"/>
                    <a:pt x="16" y="17"/>
                    <a:pt x="40" y="44"/>
                  </a:cubicBezTo>
                  <a:lnTo>
                    <a:pt x="40" y="44"/>
                  </a:lnTo>
                  <a:cubicBezTo>
                    <a:pt x="28" y="26"/>
                    <a:pt x="15" y="11"/>
                    <a:pt x="1" y="0"/>
                  </a:cubicBezTo>
                  <a:close/>
                  <a:moveTo>
                    <a:pt x="40" y="44"/>
                  </a:moveTo>
                  <a:cubicBezTo>
                    <a:pt x="100" y="129"/>
                    <a:pt x="141" y="284"/>
                    <a:pt x="182" y="462"/>
                  </a:cubicBezTo>
                  <a:lnTo>
                    <a:pt x="83" y="313"/>
                  </a:lnTo>
                  <a:lnTo>
                    <a:pt x="83" y="313"/>
                  </a:lnTo>
                  <a:cubicBezTo>
                    <a:pt x="100" y="396"/>
                    <a:pt x="265" y="775"/>
                    <a:pt x="265" y="775"/>
                  </a:cubicBezTo>
                  <a:lnTo>
                    <a:pt x="133" y="610"/>
                  </a:lnTo>
                  <a:lnTo>
                    <a:pt x="133" y="610"/>
                  </a:lnTo>
                  <a:cubicBezTo>
                    <a:pt x="149" y="693"/>
                    <a:pt x="347" y="1121"/>
                    <a:pt x="347" y="1121"/>
                  </a:cubicBezTo>
                  <a:lnTo>
                    <a:pt x="215" y="957"/>
                  </a:lnTo>
                  <a:lnTo>
                    <a:pt x="215" y="957"/>
                  </a:lnTo>
                  <a:cubicBezTo>
                    <a:pt x="232" y="1088"/>
                    <a:pt x="430" y="1385"/>
                    <a:pt x="430" y="1385"/>
                  </a:cubicBezTo>
                  <a:lnTo>
                    <a:pt x="298" y="1270"/>
                  </a:lnTo>
                  <a:lnTo>
                    <a:pt x="298" y="1270"/>
                  </a:lnTo>
                  <a:cubicBezTo>
                    <a:pt x="344" y="1409"/>
                    <a:pt x="521" y="1636"/>
                    <a:pt x="502" y="1636"/>
                  </a:cubicBezTo>
                  <a:cubicBezTo>
                    <a:pt x="501" y="1636"/>
                    <a:pt x="499" y="1635"/>
                    <a:pt x="496" y="1633"/>
                  </a:cubicBezTo>
                  <a:cubicBezTo>
                    <a:pt x="463" y="1616"/>
                    <a:pt x="331" y="1468"/>
                    <a:pt x="331" y="1468"/>
                  </a:cubicBezTo>
                  <a:lnTo>
                    <a:pt x="331" y="1468"/>
                  </a:lnTo>
                  <a:cubicBezTo>
                    <a:pt x="347" y="1633"/>
                    <a:pt x="660" y="1896"/>
                    <a:pt x="660" y="1896"/>
                  </a:cubicBezTo>
                  <a:lnTo>
                    <a:pt x="479" y="1798"/>
                  </a:lnTo>
                  <a:lnTo>
                    <a:pt x="479" y="1798"/>
                  </a:lnTo>
                  <a:cubicBezTo>
                    <a:pt x="710" y="2111"/>
                    <a:pt x="974" y="2226"/>
                    <a:pt x="1122" y="2292"/>
                  </a:cubicBezTo>
                  <a:lnTo>
                    <a:pt x="1155" y="2292"/>
                  </a:lnTo>
                  <a:cubicBezTo>
                    <a:pt x="1172" y="2298"/>
                    <a:pt x="1192" y="2300"/>
                    <a:pt x="1212" y="2300"/>
                  </a:cubicBezTo>
                  <a:cubicBezTo>
                    <a:pt x="1252" y="2300"/>
                    <a:pt x="1293" y="2292"/>
                    <a:pt x="1304" y="2292"/>
                  </a:cubicBezTo>
                  <a:cubicBezTo>
                    <a:pt x="1337" y="2276"/>
                    <a:pt x="1386" y="2259"/>
                    <a:pt x="1402" y="2210"/>
                  </a:cubicBezTo>
                  <a:cubicBezTo>
                    <a:pt x="1402" y="2210"/>
                    <a:pt x="1666" y="2061"/>
                    <a:pt x="1485" y="1484"/>
                  </a:cubicBezTo>
                  <a:cubicBezTo>
                    <a:pt x="1330" y="1004"/>
                    <a:pt x="1248" y="989"/>
                    <a:pt x="1239" y="989"/>
                  </a:cubicBezTo>
                  <a:cubicBezTo>
                    <a:pt x="1238" y="989"/>
                    <a:pt x="1238" y="990"/>
                    <a:pt x="1238" y="990"/>
                  </a:cubicBezTo>
                  <a:lnTo>
                    <a:pt x="1304" y="1352"/>
                  </a:lnTo>
                  <a:lnTo>
                    <a:pt x="1254" y="1237"/>
                  </a:lnTo>
                  <a:cubicBezTo>
                    <a:pt x="1238" y="1138"/>
                    <a:pt x="1089" y="742"/>
                    <a:pt x="957" y="643"/>
                  </a:cubicBezTo>
                  <a:lnTo>
                    <a:pt x="957" y="643"/>
                  </a:lnTo>
                  <a:lnTo>
                    <a:pt x="1040" y="957"/>
                  </a:lnTo>
                  <a:cubicBezTo>
                    <a:pt x="1040" y="957"/>
                    <a:pt x="809" y="462"/>
                    <a:pt x="677" y="396"/>
                  </a:cubicBezTo>
                  <a:lnTo>
                    <a:pt x="677" y="396"/>
                  </a:lnTo>
                  <a:lnTo>
                    <a:pt x="726" y="627"/>
                  </a:lnTo>
                  <a:lnTo>
                    <a:pt x="726" y="693"/>
                  </a:lnTo>
                  <a:cubicBezTo>
                    <a:pt x="726" y="693"/>
                    <a:pt x="413" y="198"/>
                    <a:pt x="397" y="165"/>
                  </a:cubicBezTo>
                  <a:lnTo>
                    <a:pt x="397" y="165"/>
                  </a:lnTo>
                  <a:lnTo>
                    <a:pt x="496" y="462"/>
                  </a:lnTo>
                  <a:lnTo>
                    <a:pt x="182" y="50"/>
                  </a:lnTo>
                  <a:lnTo>
                    <a:pt x="182" y="50"/>
                  </a:lnTo>
                  <a:lnTo>
                    <a:pt x="265" y="281"/>
                  </a:lnTo>
                  <a:cubicBezTo>
                    <a:pt x="186" y="202"/>
                    <a:pt x="92" y="101"/>
                    <a:pt x="40" y="44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3003400" y="4574150"/>
              <a:ext cx="55675" cy="31300"/>
            </a:xfrm>
            <a:custGeom>
              <a:rect b="b" l="l" r="r" t="t"/>
              <a:pathLst>
                <a:path extrusionOk="0" h="1252" w="2227">
                  <a:moveTo>
                    <a:pt x="1302" y="1"/>
                  </a:moveTo>
                  <a:cubicBezTo>
                    <a:pt x="1187" y="1"/>
                    <a:pt x="1187" y="48"/>
                    <a:pt x="1187" y="48"/>
                  </a:cubicBezTo>
                  <a:lnTo>
                    <a:pt x="1468" y="163"/>
                  </a:lnTo>
                  <a:lnTo>
                    <a:pt x="1369" y="163"/>
                  </a:lnTo>
                  <a:cubicBezTo>
                    <a:pt x="1317" y="153"/>
                    <a:pt x="1159" y="122"/>
                    <a:pt x="1017" y="122"/>
                  </a:cubicBezTo>
                  <a:cubicBezTo>
                    <a:pt x="934" y="122"/>
                    <a:pt x="857" y="133"/>
                    <a:pt x="808" y="163"/>
                  </a:cubicBezTo>
                  <a:lnTo>
                    <a:pt x="1072" y="245"/>
                  </a:lnTo>
                  <a:cubicBezTo>
                    <a:pt x="1072" y="245"/>
                    <a:pt x="1036" y="244"/>
                    <a:pt x="982" y="244"/>
                  </a:cubicBezTo>
                  <a:cubicBezTo>
                    <a:pt x="847" y="244"/>
                    <a:pt x="603" y="252"/>
                    <a:pt x="544" y="311"/>
                  </a:cubicBezTo>
                  <a:lnTo>
                    <a:pt x="726" y="377"/>
                  </a:lnTo>
                  <a:lnTo>
                    <a:pt x="775" y="394"/>
                  </a:lnTo>
                  <a:cubicBezTo>
                    <a:pt x="775" y="394"/>
                    <a:pt x="297" y="427"/>
                    <a:pt x="280" y="460"/>
                  </a:cubicBezTo>
                  <a:lnTo>
                    <a:pt x="528" y="493"/>
                  </a:lnTo>
                  <a:lnTo>
                    <a:pt x="116" y="592"/>
                  </a:lnTo>
                  <a:lnTo>
                    <a:pt x="297" y="625"/>
                  </a:lnTo>
                  <a:cubicBezTo>
                    <a:pt x="165" y="674"/>
                    <a:pt x="0" y="740"/>
                    <a:pt x="0" y="740"/>
                  </a:cubicBezTo>
                  <a:cubicBezTo>
                    <a:pt x="22" y="731"/>
                    <a:pt x="49" y="727"/>
                    <a:pt x="80" y="727"/>
                  </a:cubicBezTo>
                  <a:cubicBezTo>
                    <a:pt x="164" y="727"/>
                    <a:pt x="280" y="758"/>
                    <a:pt x="412" y="806"/>
                  </a:cubicBezTo>
                  <a:lnTo>
                    <a:pt x="280" y="839"/>
                  </a:lnTo>
                  <a:cubicBezTo>
                    <a:pt x="363" y="872"/>
                    <a:pt x="693" y="905"/>
                    <a:pt x="693" y="905"/>
                  </a:cubicBezTo>
                  <a:lnTo>
                    <a:pt x="495" y="971"/>
                  </a:lnTo>
                  <a:cubicBezTo>
                    <a:pt x="577" y="987"/>
                    <a:pt x="973" y="1004"/>
                    <a:pt x="973" y="1004"/>
                  </a:cubicBezTo>
                  <a:lnTo>
                    <a:pt x="808" y="1070"/>
                  </a:lnTo>
                  <a:cubicBezTo>
                    <a:pt x="836" y="1086"/>
                    <a:pt x="889" y="1092"/>
                    <a:pt x="947" y="1092"/>
                  </a:cubicBezTo>
                  <a:cubicBezTo>
                    <a:pt x="1065" y="1092"/>
                    <a:pt x="1204" y="1070"/>
                    <a:pt x="1204" y="1070"/>
                  </a:cubicBezTo>
                  <a:lnTo>
                    <a:pt x="1204" y="1070"/>
                  </a:lnTo>
                  <a:lnTo>
                    <a:pt x="1055" y="1136"/>
                  </a:lnTo>
                  <a:cubicBezTo>
                    <a:pt x="1071" y="1138"/>
                    <a:pt x="1088" y="1139"/>
                    <a:pt x="1106" y="1139"/>
                  </a:cubicBezTo>
                  <a:cubicBezTo>
                    <a:pt x="1199" y="1139"/>
                    <a:pt x="1323" y="1117"/>
                    <a:pt x="1420" y="1117"/>
                  </a:cubicBezTo>
                  <a:cubicBezTo>
                    <a:pt x="1466" y="1117"/>
                    <a:pt x="1506" y="1122"/>
                    <a:pt x="1534" y="1136"/>
                  </a:cubicBezTo>
                  <a:cubicBezTo>
                    <a:pt x="1484" y="1169"/>
                    <a:pt x="1352" y="1218"/>
                    <a:pt x="1352" y="1218"/>
                  </a:cubicBezTo>
                  <a:cubicBezTo>
                    <a:pt x="1372" y="1229"/>
                    <a:pt x="1396" y="1234"/>
                    <a:pt x="1424" y="1234"/>
                  </a:cubicBezTo>
                  <a:cubicBezTo>
                    <a:pt x="1563" y="1234"/>
                    <a:pt x="1781" y="1119"/>
                    <a:pt x="1781" y="1119"/>
                  </a:cubicBezTo>
                  <a:lnTo>
                    <a:pt x="1781" y="1119"/>
                  </a:lnTo>
                  <a:lnTo>
                    <a:pt x="1633" y="1251"/>
                  </a:lnTo>
                  <a:cubicBezTo>
                    <a:pt x="1946" y="1202"/>
                    <a:pt x="2111" y="987"/>
                    <a:pt x="2193" y="872"/>
                  </a:cubicBezTo>
                  <a:lnTo>
                    <a:pt x="2193" y="839"/>
                  </a:lnTo>
                  <a:lnTo>
                    <a:pt x="2193" y="823"/>
                  </a:lnTo>
                  <a:cubicBezTo>
                    <a:pt x="2210" y="790"/>
                    <a:pt x="2226" y="707"/>
                    <a:pt x="2226" y="674"/>
                  </a:cubicBezTo>
                  <a:cubicBezTo>
                    <a:pt x="2210" y="641"/>
                    <a:pt x="2210" y="575"/>
                    <a:pt x="2193" y="542"/>
                  </a:cubicBezTo>
                  <a:cubicBezTo>
                    <a:pt x="2193" y="542"/>
                    <a:pt x="2144" y="179"/>
                    <a:pt x="1633" y="64"/>
                  </a:cubicBezTo>
                  <a:cubicBezTo>
                    <a:pt x="1471" y="16"/>
                    <a:pt x="1368" y="1"/>
                    <a:pt x="1302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2997200" y="4529150"/>
              <a:ext cx="55675" cy="35750"/>
            </a:xfrm>
            <a:custGeom>
              <a:rect b="b" l="l" r="r" t="t"/>
              <a:pathLst>
                <a:path extrusionOk="0" h="1430" w="2227">
                  <a:moveTo>
                    <a:pt x="397" y="1"/>
                  </a:moveTo>
                  <a:lnTo>
                    <a:pt x="611" y="182"/>
                  </a:lnTo>
                  <a:lnTo>
                    <a:pt x="166" y="17"/>
                  </a:lnTo>
                  <a:lnTo>
                    <a:pt x="331" y="166"/>
                  </a:lnTo>
                  <a:cubicBezTo>
                    <a:pt x="182" y="149"/>
                    <a:pt x="1" y="83"/>
                    <a:pt x="1" y="83"/>
                  </a:cubicBezTo>
                  <a:lnTo>
                    <a:pt x="1" y="83"/>
                  </a:lnTo>
                  <a:cubicBezTo>
                    <a:pt x="83" y="116"/>
                    <a:pt x="215" y="215"/>
                    <a:pt x="347" y="380"/>
                  </a:cubicBezTo>
                  <a:lnTo>
                    <a:pt x="215" y="314"/>
                  </a:lnTo>
                  <a:lnTo>
                    <a:pt x="215" y="314"/>
                  </a:lnTo>
                  <a:cubicBezTo>
                    <a:pt x="265" y="380"/>
                    <a:pt x="561" y="594"/>
                    <a:pt x="561" y="594"/>
                  </a:cubicBezTo>
                  <a:lnTo>
                    <a:pt x="380" y="545"/>
                  </a:lnTo>
                  <a:lnTo>
                    <a:pt x="380" y="545"/>
                  </a:lnTo>
                  <a:cubicBezTo>
                    <a:pt x="462" y="594"/>
                    <a:pt x="809" y="858"/>
                    <a:pt x="809" y="858"/>
                  </a:cubicBezTo>
                  <a:lnTo>
                    <a:pt x="627" y="792"/>
                  </a:lnTo>
                  <a:lnTo>
                    <a:pt x="627" y="792"/>
                  </a:lnTo>
                  <a:cubicBezTo>
                    <a:pt x="710" y="875"/>
                    <a:pt x="990" y="1040"/>
                    <a:pt x="990" y="1040"/>
                  </a:cubicBezTo>
                  <a:lnTo>
                    <a:pt x="825" y="1023"/>
                  </a:lnTo>
                  <a:lnTo>
                    <a:pt x="825" y="1023"/>
                  </a:lnTo>
                  <a:cubicBezTo>
                    <a:pt x="928" y="1087"/>
                    <a:pt x="1102" y="1162"/>
                    <a:pt x="1149" y="1176"/>
                  </a:cubicBezTo>
                  <a:lnTo>
                    <a:pt x="1149" y="1176"/>
                  </a:lnTo>
                  <a:cubicBezTo>
                    <a:pt x="1142" y="1179"/>
                    <a:pt x="1133" y="1181"/>
                    <a:pt x="1122" y="1181"/>
                  </a:cubicBezTo>
                  <a:cubicBezTo>
                    <a:pt x="1063" y="1181"/>
                    <a:pt x="957" y="1138"/>
                    <a:pt x="957" y="1138"/>
                  </a:cubicBezTo>
                  <a:lnTo>
                    <a:pt x="957" y="1138"/>
                  </a:lnTo>
                  <a:cubicBezTo>
                    <a:pt x="1040" y="1287"/>
                    <a:pt x="1402" y="1320"/>
                    <a:pt x="1402" y="1320"/>
                  </a:cubicBezTo>
                  <a:lnTo>
                    <a:pt x="1221" y="1336"/>
                  </a:lnTo>
                  <a:cubicBezTo>
                    <a:pt x="1371" y="1407"/>
                    <a:pt x="1509" y="1429"/>
                    <a:pt x="1626" y="1429"/>
                  </a:cubicBezTo>
                  <a:cubicBezTo>
                    <a:pt x="1753" y="1429"/>
                    <a:pt x="1853" y="1403"/>
                    <a:pt x="1914" y="1386"/>
                  </a:cubicBezTo>
                  <a:lnTo>
                    <a:pt x="1963" y="1386"/>
                  </a:lnTo>
                  <a:cubicBezTo>
                    <a:pt x="1996" y="1386"/>
                    <a:pt x="2045" y="1320"/>
                    <a:pt x="2062" y="1303"/>
                  </a:cubicBezTo>
                  <a:cubicBezTo>
                    <a:pt x="2078" y="1254"/>
                    <a:pt x="2111" y="1221"/>
                    <a:pt x="2111" y="1171"/>
                  </a:cubicBezTo>
                  <a:cubicBezTo>
                    <a:pt x="2111" y="1171"/>
                    <a:pt x="2227" y="891"/>
                    <a:pt x="1815" y="479"/>
                  </a:cubicBezTo>
                  <a:cubicBezTo>
                    <a:pt x="1562" y="215"/>
                    <a:pt x="1461" y="174"/>
                    <a:pt x="1423" y="174"/>
                  </a:cubicBezTo>
                  <a:cubicBezTo>
                    <a:pt x="1407" y="174"/>
                    <a:pt x="1402" y="182"/>
                    <a:pt x="1402" y="182"/>
                  </a:cubicBezTo>
                  <a:lnTo>
                    <a:pt x="1633" y="479"/>
                  </a:lnTo>
                  <a:lnTo>
                    <a:pt x="1551" y="413"/>
                  </a:lnTo>
                  <a:cubicBezTo>
                    <a:pt x="1485" y="347"/>
                    <a:pt x="1172" y="83"/>
                    <a:pt x="1040" y="83"/>
                  </a:cubicBezTo>
                  <a:lnTo>
                    <a:pt x="1238" y="314"/>
                  </a:lnTo>
                  <a:cubicBezTo>
                    <a:pt x="1238" y="314"/>
                    <a:pt x="868" y="48"/>
                    <a:pt x="730" y="48"/>
                  </a:cubicBezTo>
                  <a:cubicBezTo>
                    <a:pt x="723" y="48"/>
                    <a:pt x="716" y="48"/>
                    <a:pt x="710" y="50"/>
                  </a:cubicBezTo>
                  <a:lnTo>
                    <a:pt x="842" y="215"/>
                  </a:lnTo>
                  <a:lnTo>
                    <a:pt x="891" y="248"/>
                  </a:lnTo>
                  <a:cubicBezTo>
                    <a:pt x="891" y="248"/>
                    <a:pt x="413" y="1"/>
                    <a:pt x="397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3006275" y="4610450"/>
              <a:ext cx="56100" cy="31275"/>
            </a:xfrm>
            <a:custGeom>
              <a:rect b="b" l="l" r="r" t="t"/>
              <a:pathLst>
                <a:path extrusionOk="0" h="1251" w="2244">
                  <a:moveTo>
                    <a:pt x="5" y="639"/>
                  </a:moveTo>
                  <a:cubicBezTo>
                    <a:pt x="3" y="640"/>
                    <a:pt x="2" y="640"/>
                    <a:pt x="1" y="640"/>
                  </a:cubicBezTo>
                  <a:cubicBezTo>
                    <a:pt x="1" y="640"/>
                    <a:pt x="2" y="640"/>
                    <a:pt x="5" y="639"/>
                  </a:cubicBezTo>
                  <a:close/>
                  <a:moveTo>
                    <a:pt x="1326" y="1"/>
                  </a:moveTo>
                  <a:cubicBezTo>
                    <a:pt x="1254" y="1"/>
                    <a:pt x="1254" y="30"/>
                    <a:pt x="1254" y="30"/>
                  </a:cubicBezTo>
                  <a:lnTo>
                    <a:pt x="1534" y="195"/>
                  </a:lnTo>
                  <a:cubicBezTo>
                    <a:pt x="1518" y="195"/>
                    <a:pt x="1435" y="179"/>
                    <a:pt x="1435" y="179"/>
                  </a:cubicBezTo>
                  <a:cubicBezTo>
                    <a:pt x="1359" y="166"/>
                    <a:pt x="1139" y="86"/>
                    <a:pt x="980" y="86"/>
                  </a:cubicBezTo>
                  <a:cubicBezTo>
                    <a:pt x="932" y="86"/>
                    <a:pt x="889" y="93"/>
                    <a:pt x="858" y="113"/>
                  </a:cubicBezTo>
                  <a:lnTo>
                    <a:pt x="1105" y="244"/>
                  </a:lnTo>
                  <a:cubicBezTo>
                    <a:pt x="1105" y="244"/>
                    <a:pt x="915" y="215"/>
                    <a:pt x="758" y="215"/>
                  </a:cubicBezTo>
                  <a:cubicBezTo>
                    <a:pt x="680" y="215"/>
                    <a:pt x="611" y="222"/>
                    <a:pt x="578" y="244"/>
                  </a:cubicBezTo>
                  <a:lnTo>
                    <a:pt x="759" y="327"/>
                  </a:lnTo>
                  <a:lnTo>
                    <a:pt x="792" y="360"/>
                  </a:lnTo>
                  <a:cubicBezTo>
                    <a:pt x="781" y="360"/>
                    <a:pt x="565" y="353"/>
                    <a:pt x="417" y="353"/>
                  </a:cubicBezTo>
                  <a:cubicBezTo>
                    <a:pt x="343" y="353"/>
                    <a:pt x="286" y="354"/>
                    <a:pt x="281" y="360"/>
                  </a:cubicBezTo>
                  <a:lnTo>
                    <a:pt x="528" y="442"/>
                  </a:lnTo>
                  <a:lnTo>
                    <a:pt x="116" y="508"/>
                  </a:lnTo>
                  <a:lnTo>
                    <a:pt x="297" y="574"/>
                  </a:lnTo>
                  <a:cubicBezTo>
                    <a:pt x="193" y="604"/>
                    <a:pt x="33" y="634"/>
                    <a:pt x="5" y="639"/>
                  </a:cubicBezTo>
                  <a:lnTo>
                    <a:pt x="5" y="639"/>
                  </a:lnTo>
                  <a:cubicBezTo>
                    <a:pt x="14" y="638"/>
                    <a:pt x="24" y="637"/>
                    <a:pt x="35" y="637"/>
                  </a:cubicBezTo>
                  <a:cubicBezTo>
                    <a:pt x="118" y="637"/>
                    <a:pt x="240" y="684"/>
                    <a:pt x="413" y="756"/>
                  </a:cubicBezTo>
                  <a:lnTo>
                    <a:pt x="264" y="772"/>
                  </a:lnTo>
                  <a:lnTo>
                    <a:pt x="677" y="871"/>
                  </a:lnTo>
                  <a:lnTo>
                    <a:pt x="495" y="921"/>
                  </a:lnTo>
                  <a:cubicBezTo>
                    <a:pt x="578" y="954"/>
                    <a:pt x="957" y="1019"/>
                    <a:pt x="957" y="1019"/>
                  </a:cubicBezTo>
                  <a:lnTo>
                    <a:pt x="776" y="1069"/>
                  </a:lnTo>
                  <a:cubicBezTo>
                    <a:pt x="875" y="1102"/>
                    <a:pt x="1188" y="1102"/>
                    <a:pt x="1188" y="1102"/>
                  </a:cubicBezTo>
                  <a:lnTo>
                    <a:pt x="1039" y="1168"/>
                  </a:lnTo>
                  <a:cubicBezTo>
                    <a:pt x="1074" y="1172"/>
                    <a:pt x="1115" y="1174"/>
                    <a:pt x="1156" y="1174"/>
                  </a:cubicBezTo>
                  <a:cubicBezTo>
                    <a:pt x="1190" y="1174"/>
                    <a:pt x="1224" y="1173"/>
                    <a:pt x="1256" y="1170"/>
                  </a:cubicBezTo>
                  <a:lnTo>
                    <a:pt x="1256" y="1170"/>
                  </a:lnTo>
                  <a:cubicBezTo>
                    <a:pt x="1284" y="1188"/>
                    <a:pt x="1322" y="1195"/>
                    <a:pt x="1365" y="1195"/>
                  </a:cubicBezTo>
                  <a:cubicBezTo>
                    <a:pt x="1508" y="1195"/>
                    <a:pt x="1699" y="1118"/>
                    <a:pt x="1699" y="1118"/>
                  </a:cubicBezTo>
                  <a:lnTo>
                    <a:pt x="1699" y="1118"/>
                  </a:lnTo>
                  <a:lnTo>
                    <a:pt x="1567" y="1250"/>
                  </a:lnTo>
                  <a:cubicBezTo>
                    <a:pt x="1864" y="1234"/>
                    <a:pt x="2062" y="1036"/>
                    <a:pt x="2161" y="937"/>
                  </a:cubicBezTo>
                  <a:lnTo>
                    <a:pt x="2177" y="921"/>
                  </a:lnTo>
                  <a:cubicBezTo>
                    <a:pt x="2227" y="871"/>
                    <a:pt x="2243" y="789"/>
                    <a:pt x="2243" y="772"/>
                  </a:cubicBezTo>
                  <a:cubicBezTo>
                    <a:pt x="2243" y="739"/>
                    <a:pt x="2243" y="673"/>
                    <a:pt x="2227" y="624"/>
                  </a:cubicBezTo>
                  <a:cubicBezTo>
                    <a:pt x="2227" y="624"/>
                    <a:pt x="2227" y="277"/>
                    <a:pt x="1699" y="96"/>
                  </a:cubicBezTo>
                  <a:cubicBezTo>
                    <a:pt x="1497" y="21"/>
                    <a:pt x="1386" y="1"/>
                    <a:pt x="1326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2987725" y="4648075"/>
              <a:ext cx="56100" cy="31575"/>
            </a:xfrm>
            <a:custGeom>
              <a:rect b="b" l="l" r="r" t="t"/>
              <a:pathLst>
                <a:path extrusionOk="0" h="1263" w="2244">
                  <a:moveTo>
                    <a:pt x="24" y="501"/>
                  </a:moveTo>
                  <a:cubicBezTo>
                    <a:pt x="15" y="501"/>
                    <a:pt x="7" y="502"/>
                    <a:pt x="1" y="504"/>
                  </a:cubicBezTo>
                  <a:cubicBezTo>
                    <a:pt x="1" y="504"/>
                    <a:pt x="11" y="503"/>
                    <a:pt x="28" y="501"/>
                  </a:cubicBezTo>
                  <a:lnTo>
                    <a:pt x="28" y="501"/>
                  </a:lnTo>
                  <a:cubicBezTo>
                    <a:pt x="27" y="501"/>
                    <a:pt x="26" y="501"/>
                    <a:pt x="24" y="501"/>
                  </a:cubicBezTo>
                  <a:close/>
                  <a:moveTo>
                    <a:pt x="1357" y="1"/>
                  </a:moveTo>
                  <a:cubicBezTo>
                    <a:pt x="1295" y="1"/>
                    <a:pt x="1287" y="26"/>
                    <a:pt x="1287" y="26"/>
                  </a:cubicBezTo>
                  <a:lnTo>
                    <a:pt x="1584" y="207"/>
                  </a:lnTo>
                  <a:cubicBezTo>
                    <a:pt x="1567" y="207"/>
                    <a:pt x="1485" y="191"/>
                    <a:pt x="1485" y="191"/>
                  </a:cubicBezTo>
                  <a:cubicBezTo>
                    <a:pt x="1390" y="163"/>
                    <a:pt x="1150" y="58"/>
                    <a:pt x="995" y="58"/>
                  </a:cubicBezTo>
                  <a:cubicBezTo>
                    <a:pt x="961" y="58"/>
                    <a:pt x="931" y="63"/>
                    <a:pt x="907" y="75"/>
                  </a:cubicBezTo>
                  <a:lnTo>
                    <a:pt x="1155" y="207"/>
                  </a:lnTo>
                  <a:cubicBezTo>
                    <a:pt x="1155" y="207"/>
                    <a:pt x="875" y="137"/>
                    <a:pt x="705" y="137"/>
                  </a:cubicBezTo>
                  <a:cubicBezTo>
                    <a:pt x="656" y="137"/>
                    <a:pt x="616" y="143"/>
                    <a:pt x="594" y="158"/>
                  </a:cubicBezTo>
                  <a:lnTo>
                    <a:pt x="776" y="257"/>
                  </a:lnTo>
                  <a:lnTo>
                    <a:pt x="825" y="306"/>
                  </a:lnTo>
                  <a:cubicBezTo>
                    <a:pt x="825" y="306"/>
                    <a:pt x="434" y="254"/>
                    <a:pt x="324" y="254"/>
                  </a:cubicBezTo>
                  <a:cubicBezTo>
                    <a:pt x="310" y="254"/>
                    <a:pt x="301" y="255"/>
                    <a:pt x="297" y="257"/>
                  </a:cubicBezTo>
                  <a:lnTo>
                    <a:pt x="545" y="355"/>
                  </a:lnTo>
                  <a:lnTo>
                    <a:pt x="116" y="372"/>
                  </a:lnTo>
                  <a:lnTo>
                    <a:pt x="297" y="438"/>
                  </a:lnTo>
                  <a:cubicBezTo>
                    <a:pt x="209" y="476"/>
                    <a:pt x="83" y="494"/>
                    <a:pt x="28" y="501"/>
                  </a:cubicBezTo>
                  <a:lnTo>
                    <a:pt x="28" y="501"/>
                  </a:lnTo>
                  <a:cubicBezTo>
                    <a:pt x="97" y="503"/>
                    <a:pt x="238" y="553"/>
                    <a:pt x="380" y="652"/>
                  </a:cubicBezTo>
                  <a:lnTo>
                    <a:pt x="248" y="652"/>
                  </a:lnTo>
                  <a:cubicBezTo>
                    <a:pt x="330" y="685"/>
                    <a:pt x="660" y="784"/>
                    <a:pt x="660" y="784"/>
                  </a:cubicBezTo>
                  <a:lnTo>
                    <a:pt x="462" y="817"/>
                  </a:lnTo>
                  <a:cubicBezTo>
                    <a:pt x="545" y="850"/>
                    <a:pt x="940" y="966"/>
                    <a:pt x="940" y="966"/>
                  </a:cubicBezTo>
                  <a:lnTo>
                    <a:pt x="759" y="982"/>
                  </a:lnTo>
                  <a:cubicBezTo>
                    <a:pt x="858" y="1015"/>
                    <a:pt x="1171" y="1065"/>
                    <a:pt x="1171" y="1065"/>
                  </a:cubicBezTo>
                  <a:lnTo>
                    <a:pt x="1023" y="1097"/>
                  </a:lnTo>
                  <a:cubicBezTo>
                    <a:pt x="1096" y="1125"/>
                    <a:pt x="1203" y="1137"/>
                    <a:pt x="1285" y="1137"/>
                  </a:cubicBezTo>
                  <a:cubicBezTo>
                    <a:pt x="1335" y="1137"/>
                    <a:pt x="1376" y="1132"/>
                    <a:pt x="1393" y="1124"/>
                  </a:cubicBezTo>
                  <a:lnTo>
                    <a:pt x="1393" y="1124"/>
                  </a:lnTo>
                  <a:cubicBezTo>
                    <a:pt x="1346" y="1163"/>
                    <a:pt x="1204" y="1163"/>
                    <a:pt x="1204" y="1163"/>
                  </a:cubicBezTo>
                  <a:cubicBezTo>
                    <a:pt x="1248" y="1196"/>
                    <a:pt x="1314" y="1207"/>
                    <a:pt x="1383" y="1207"/>
                  </a:cubicBezTo>
                  <a:cubicBezTo>
                    <a:pt x="1519" y="1207"/>
                    <a:pt x="1666" y="1163"/>
                    <a:pt x="1666" y="1163"/>
                  </a:cubicBezTo>
                  <a:lnTo>
                    <a:pt x="1666" y="1163"/>
                  </a:lnTo>
                  <a:lnTo>
                    <a:pt x="1501" y="1262"/>
                  </a:lnTo>
                  <a:cubicBezTo>
                    <a:pt x="1831" y="1246"/>
                    <a:pt x="2029" y="1097"/>
                    <a:pt x="2144" y="999"/>
                  </a:cubicBezTo>
                  <a:lnTo>
                    <a:pt x="2161" y="999"/>
                  </a:lnTo>
                  <a:cubicBezTo>
                    <a:pt x="2177" y="949"/>
                    <a:pt x="2227" y="867"/>
                    <a:pt x="2227" y="850"/>
                  </a:cubicBezTo>
                  <a:cubicBezTo>
                    <a:pt x="2243" y="817"/>
                    <a:pt x="2243" y="751"/>
                    <a:pt x="2227" y="702"/>
                  </a:cubicBezTo>
                  <a:cubicBezTo>
                    <a:pt x="2227" y="702"/>
                    <a:pt x="2243" y="355"/>
                    <a:pt x="1748" y="125"/>
                  </a:cubicBezTo>
                  <a:cubicBezTo>
                    <a:pt x="1534" y="26"/>
                    <a:pt x="1419" y="1"/>
                    <a:pt x="1357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3056975" y="4683000"/>
              <a:ext cx="40425" cy="55600"/>
            </a:xfrm>
            <a:custGeom>
              <a:rect b="b" l="l" r="r" t="t"/>
              <a:pathLst>
                <a:path extrusionOk="0" h="2224" w="1617">
                  <a:moveTo>
                    <a:pt x="331" y="0"/>
                  </a:moveTo>
                  <a:cubicBezTo>
                    <a:pt x="207" y="0"/>
                    <a:pt x="149" y="63"/>
                    <a:pt x="149" y="63"/>
                  </a:cubicBezTo>
                  <a:cubicBezTo>
                    <a:pt x="100" y="80"/>
                    <a:pt x="83" y="96"/>
                    <a:pt x="50" y="113"/>
                  </a:cubicBezTo>
                  <a:cubicBezTo>
                    <a:pt x="17" y="146"/>
                    <a:pt x="1" y="212"/>
                    <a:pt x="1" y="261"/>
                  </a:cubicBezTo>
                  <a:lnTo>
                    <a:pt x="1" y="278"/>
                  </a:lnTo>
                  <a:lnTo>
                    <a:pt x="1" y="311"/>
                  </a:lnTo>
                  <a:cubicBezTo>
                    <a:pt x="1" y="476"/>
                    <a:pt x="17" y="772"/>
                    <a:pt x="215" y="1102"/>
                  </a:cubicBezTo>
                  <a:lnTo>
                    <a:pt x="182" y="888"/>
                  </a:lnTo>
                  <a:lnTo>
                    <a:pt x="182" y="888"/>
                  </a:lnTo>
                  <a:cubicBezTo>
                    <a:pt x="182" y="888"/>
                    <a:pt x="314" y="1300"/>
                    <a:pt x="462" y="1349"/>
                  </a:cubicBezTo>
                  <a:cubicBezTo>
                    <a:pt x="462" y="1349"/>
                    <a:pt x="380" y="1185"/>
                    <a:pt x="380" y="1119"/>
                  </a:cubicBezTo>
                  <a:lnTo>
                    <a:pt x="380" y="1119"/>
                  </a:lnTo>
                  <a:cubicBezTo>
                    <a:pt x="380" y="1152"/>
                    <a:pt x="528" y="1399"/>
                    <a:pt x="627" y="1514"/>
                  </a:cubicBezTo>
                  <a:lnTo>
                    <a:pt x="561" y="1333"/>
                  </a:lnTo>
                  <a:lnTo>
                    <a:pt x="561" y="1333"/>
                  </a:lnTo>
                  <a:cubicBezTo>
                    <a:pt x="561" y="1333"/>
                    <a:pt x="776" y="1646"/>
                    <a:pt x="858" y="1712"/>
                  </a:cubicBezTo>
                  <a:lnTo>
                    <a:pt x="743" y="1498"/>
                  </a:lnTo>
                  <a:lnTo>
                    <a:pt x="743" y="1498"/>
                  </a:lnTo>
                  <a:cubicBezTo>
                    <a:pt x="743" y="1498"/>
                    <a:pt x="1040" y="1844"/>
                    <a:pt x="1122" y="1910"/>
                  </a:cubicBezTo>
                  <a:lnTo>
                    <a:pt x="1023" y="1712"/>
                  </a:lnTo>
                  <a:lnTo>
                    <a:pt x="1023" y="1712"/>
                  </a:lnTo>
                  <a:cubicBezTo>
                    <a:pt x="1023" y="1712"/>
                    <a:pt x="1287" y="1993"/>
                    <a:pt x="1353" y="2059"/>
                  </a:cubicBezTo>
                  <a:lnTo>
                    <a:pt x="1270" y="1894"/>
                  </a:lnTo>
                  <a:lnTo>
                    <a:pt x="1270" y="1894"/>
                  </a:lnTo>
                  <a:cubicBezTo>
                    <a:pt x="1423" y="2001"/>
                    <a:pt x="1534" y="2122"/>
                    <a:pt x="1575" y="2205"/>
                  </a:cubicBezTo>
                  <a:lnTo>
                    <a:pt x="1575" y="2205"/>
                  </a:lnTo>
                  <a:cubicBezTo>
                    <a:pt x="1551" y="2149"/>
                    <a:pt x="1479" y="1985"/>
                    <a:pt x="1452" y="1877"/>
                  </a:cubicBezTo>
                  <a:lnTo>
                    <a:pt x="1452" y="1877"/>
                  </a:lnTo>
                  <a:lnTo>
                    <a:pt x="1617" y="2042"/>
                  </a:lnTo>
                  <a:lnTo>
                    <a:pt x="1369" y="1580"/>
                  </a:lnTo>
                  <a:lnTo>
                    <a:pt x="1567" y="1762"/>
                  </a:lnTo>
                  <a:cubicBezTo>
                    <a:pt x="1567" y="1729"/>
                    <a:pt x="1237" y="1267"/>
                    <a:pt x="1237" y="1251"/>
                  </a:cubicBezTo>
                  <a:lnTo>
                    <a:pt x="1237" y="1251"/>
                  </a:lnTo>
                  <a:lnTo>
                    <a:pt x="1287" y="1267"/>
                  </a:lnTo>
                  <a:lnTo>
                    <a:pt x="1452" y="1399"/>
                  </a:lnTo>
                  <a:cubicBezTo>
                    <a:pt x="1435" y="1251"/>
                    <a:pt x="1089" y="855"/>
                    <a:pt x="1089" y="855"/>
                  </a:cubicBezTo>
                  <a:lnTo>
                    <a:pt x="1089" y="855"/>
                  </a:lnTo>
                  <a:lnTo>
                    <a:pt x="1320" y="1036"/>
                  </a:lnTo>
                  <a:cubicBezTo>
                    <a:pt x="1287" y="855"/>
                    <a:pt x="990" y="591"/>
                    <a:pt x="908" y="525"/>
                  </a:cubicBezTo>
                  <a:cubicBezTo>
                    <a:pt x="908" y="525"/>
                    <a:pt x="868" y="475"/>
                    <a:pt x="842" y="453"/>
                  </a:cubicBezTo>
                  <a:lnTo>
                    <a:pt x="842" y="453"/>
                  </a:lnTo>
                  <a:lnTo>
                    <a:pt x="1122" y="624"/>
                  </a:lnTo>
                  <a:cubicBezTo>
                    <a:pt x="1122" y="624"/>
                    <a:pt x="1155" y="574"/>
                    <a:pt x="792" y="212"/>
                  </a:cubicBezTo>
                  <a:cubicBezTo>
                    <a:pt x="588" y="45"/>
                    <a:pt x="436" y="0"/>
                    <a:pt x="331" y="0"/>
                  </a:cubicBezTo>
                  <a:close/>
                  <a:moveTo>
                    <a:pt x="1575" y="2205"/>
                  </a:moveTo>
                  <a:lnTo>
                    <a:pt x="1575" y="2205"/>
                  </a:lnTo>
                  <a:cubicBezTo>
                    <a:pt x="1581" y="2217"/>
                    <a:pt x="1584" y="2223"/>
                    <a:pt x="1584" y="2223"/>
                  </a:cubicBezTo>
                  <a:cubicBezTo>
                    <a:pt x="1581" y="2217"/>
                    <a:pt x="1579" y="2211"/>
                    <a:pt x="1575" y="2205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3081725" y="4648025"/>
              <a:ext cx="40425" cy="55525"/>
            </a:xfrm>
            <a:custGeom>
              <a:rect b="b" l="l" r="r" t="t"/>
              <a:pathLst>
                <a:path extrusionOk="0" h="2221" w="1617">
                  <a:moveTo>
                    <a:pt x="323" y="0"/>
                  </a:moveTo>
                  <a:cubicBezTo>
                    <a:pt x="204" y="0"/>
                    <a:pt x="149" y="61"/>
                    <a:pt x="149" y="61"/>
                  </a:cubicBezTo>
                  <a:cubicBezTo>
                    <a:pt x="99" y="77"/>
                    <a:pt x="83" y="94"/>
                    <a:pt x="50" y="110"/>
                  </a:cubicBezTo>
                  <a:cubicBezTo>
                    <a:pt x="33" y="143"/>
                    <a:pt x="0" y="226"/>
                    <a:pt x="0" y="259"/>
                  </a:cubicBezTo>
                  <a:lnTo>
                    <a:pt x="0" y="275"/>
                  </a:lnTo>
                  <a:lnTo>
                    <a:pt x="0" y="308"/>
                  </a:lnTo>
                  <a:cubicBezTo>
                    <a:pt x="0" y="473"/>
                    <a:pt x="17" y="770"/>
                    <a:pt x="215" y="1099"/>
                  </a:cubicBezTo>
                  <a:lnTo>
                    <a:pt x="182" y="885"/>
                  </a:lnTo>
                  <a:lnTo>
                    <a:pt x="182" y="885"/>
                  </a:lnTo>
                  <a:cubicBezTo>
                    <a:pt x="182" y="885"/>
                    <a:pt x="313" y="1297"/>
                    <a:pt x="462" y="1347"/>
                  </a:cubicBezTo>
                  <a:cubicBezTo>
                    <a:pt x="462" y="1347"/>
                    <a:pt x="379" y="1182"/>
                    <a:pt x="379" y="1132"/>
                  </a:cubicBezTo>
                  <a:lnTo>
                    <a:pt x="379" y="1132"/>
                  </a:lnTo>
                  <a:cubicBezTo>
                    <a:pt x="379" y="1149"/>
                    <a:pt x="528" y="1413"/>
                    <a:pt x="627" y="1512"/>
                  </a:cubicBezTo>
                  <a:lnTo>
                    <a:pt x="561" y="1330"/>
                  </a:lnTo>
                  <a:lnTo>
                    <a:pt x="561" y="1330"/>
                  </a:lnTo>
                  <a:cubicBezTo>
                    <a:pt x="561" y="1330"/>
                    <a:pt x="775" y="1644"/>
                    <a:pt x="858" y="1710"/>
                  </a:cubicBezTo>
                  <a:lnTo>
                    <a:pt x="742" y="1495"/>
                  </a:lnTo>
                  <a:lnTo>
                    <a:pt x="742" y="1495"/>
                  </a:lnTo>
                  <a:cubicBezTo>
                    <a:pt x="742" y="1495"/>
                    <a:pt x="1039" y="1842"/>
                    <a:pt x="1121" y="1907"/>
                  </a:cubicBezTo>
                  <a:lnTo>
                    <a:pt x="1022" y="1710"/>
                  </a:lnTo>
                  <a:lnTo>
                    <a:pt x="1022" y="1710"/>
                  </a:lnTo>
                  <a:cubicBezTo>
                    <a:pt x="1023" y="1710"/>
                    <a:pt x="1286" y="1990"/>
                    <a:pt x="1352" y="2056"/>
                  </a:cubicBezTo>
                  <a:lnTo>
                    <a:pt x="1270" y="1891"/>
                  </a:lnTo>
                  <a:lnTo>
                    <a:pt x="1270" y="1891"/>
                  </a:lnTo>
                  <a:cubicBezTo>
                    <a:pt x="1409" y="2000"/>
                    <a:pt x="1535" y="2123"/>
                    <a:pt x="1576" y="2206"/>
                  </a:cubicBezTo>
                  <a:lnTo>
                    <a:pt x="1576" y="2206"/>
                  </a:lnTo>
                  <a:cubicBezTo>
                    <a:pt x="1553" y="2155"/>
                    <a:pt x="1479" y="1985"/>
                    <a:pt x="1451" y="1875"/>
                  </a:cubicBezTo>
                  <a:lnTo>
                    <a:pt x="1451" y="1875"/>
                  </a:lnTo>
                  <a:lnTo>
                    <a:pt x="1616" y="2039"/>
                  </a:lnTo>
                  <a:lnTo>
                    <a:pt x="1369" y="1578"/>
                  </a:lnTo>
                  <a:lnTo>
                    <a:pt x="1369" y="1578"/>
                  </a:lnTo>
                  <a:lnTo>
                    <a:pt x="1567" y="1759"/>
                  </a:lnTo>
                  <a:cubicBezTo>
                    <a:pt x="1567" y="1726"/>
                    <a:pt x="1237" y="1264"/>
                    <a:pt x="1237" y="1248"/>
                  </a:cubicBezTo>
                  <a:lnTo>
                    <a:pt x="1237" y="1248"/>
                  </a:lnTo>
                  <a:lnTo>
                    <a:pt x="1286" y="1264"/>
                  </a:lnTo>
                  <a:lnTo>
                    <a:pt x="1451" y="1396"/>
                  </a:lnTo>
                  <a:cubicBezTo>
                    <a:pt x="1418" y="1248"/>
                    <a:pt x="1089" y="852"/>
                    <a:pt x="1088" y="852"/>
                  </a:cubicBezTo>
                  <a:lnTo>
                    <a:pt x="1088" y="852"/>
                  </a:lnTo>
                  <a:lnTo>
                    <a:pt x="1319" y="1050"/>
                  </a:lnTo>
                  <a:cubicBezTo>
                    <a:pt x="1286" y="852"/>
                    <a:pt x="990" y="588"/>
                    <a:pt x="907" y="522"/>
                  </a:cubicBezTo>
                  <a:cubicBezTo>
                    <a:pt x="907" y="522"/>
                    <a:pt x="871" y="478"/>
                    <a:pt x="846" y="454"/>
                  </a:cubicBezTo>
                  <a:lnTo>
                    <a:pt x="846" y="454"/>
                  </a:lnTo>
                  <a:lnTo>
                    <a:pt x="1121" y="638"/>
                  </a:lnTo>
                  <a:cubicBezTo>
                    <a:pt x="1121" y="638"/>
                    <a:pt x="1154" y="572"/>
                    <a:pt x="792" y="226"/>
                  </a:cubicBezTo>
                  <a:cubicBezTo>
                    <a:pt x="583" y="48"/>
                    <a:pt x="428" y="0"/>
                    <a:pt x="323" y="0"/>
                  </a:cubicBezTo>
                  <a:close/>
                  <a:moveTo>
                    <a:pt x="1576" y="2206"/>
                  </a:moveTo>
                  <a:cubicBezTo>
                    <a:pt x="1581" y="2215"/>
                    <a:pt x="1583" y="2221"/>
                    <a:pt x="1583" y="2221"/>
                  </a:cubicBezTo>
                  <a:cubicBezTo>
                    <a:pt x="1581" y="2216"/>
                    <a:pt x="1579" y="2211"/>
                    <a:pt x="1576" y="2206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3084600" y="4607050"/>
              <a:ext cx="50725" cy="40025"/>
            </a:xfrm>
            <a:custGeom>
              <a:rect b="b" l="l" r="r" t="t"/>
              <a:pathLst>
                <a:path extrusionOk="0" h="1601" w="2029">
                  <a:moveTo>
                    <a:pt x="414" y="0"/>
                  </a:moveTo>
                  <a:cubicBezTo>
                    <a:pt x="105" y="0"/>
                    <a:pt x="50" y="199"/>
                    <a:pt x="50" y="199"/>
                  </a:cubicBezTo>
                  <a:lnTo>
                    <a:pt x="1" y="331"/>
                  </a:lnTo>
                  <a:cubicBezTo>
                    <a:pt x="1" y="347"/>
                    <a:pt x="1" y="446"/>
                    <a:pt x="17" y="496"/>
                  </a:cubicBezTo>
                  <a:lnTo>
                    <a:pt x="17" y="512"/>
                  </a:lnTo>
                  <a:lnTo>
                    <a:pt x="17" y="529"/>
                  </a:lnTo>
                  <a:cubicBezTo>
                    <a:pt x="67" y="694"/>
                    <a:pt x="215" y="991"/>
                    <a:pt x="479" y="1221"/>
                  </a:cubicBezTo>
                  <a:lnTo>
                    <a:pt x="380" y="1007"/>
                  </a:lnTo>
                  <a:lnTo>
                    <a:pt x="380" y="1007"/>
                  </a:lnTo>
                  <a:cubicBezTo>
                    <a:pt x="380" y="1007"/>
                    <a:pt x="644" y="1337"/>
                    <a:pt x="776" y="1337"/>
                  </a:cubicBezTo>
                  <a:cubicBezTo>
                    <a:pt x="776" y="1337"/>
                    <a:pt x="627" y="1221"/>
                    <a:pt x="611" y="1172"/>
                  </a:cubicBezTo>
                  <a:cubicBezTo>
                    <a:pt x="611" y="1171"/>
                    <a:pt x="613" y="1171"/>
                    <a:pt x="614" y="1171"/>
                  </a:cubicBezTo>
                  <a:cubicBezTo>
                    <a:pt x="649" y="1171"/>
                    <a:pt x="864" y="1323"/>
                    <a:pt x="990" y="1386"/>
                  </a:cubicBezTo>
                  <a:lnTo>
                    <a:pt x="858" y="1238"/>
                  </a:lnTo>
                  <a:lnTo>
                    <a:pt x="858" y="1238"/>
                  </a:lnTo>
                  <a:cubicBezTo>
                    <a:pt x="858" y="1238"/>
                    <a:pt x="1155" y="1419"/>
                    <a:pt x="1254" y="1469"/>
                  </a:cubicBezTo>
                  <a:lnTo>
                    <a:pt x="1089" y="1320"/>
                  </a:lnTo>
                  <a:lnTo>
                    <a:pt x="1089" y="1320"/>
                  </a:lnTo>
                  <a:cubicBezTo>
                    <a:pt x="1089" y="1320"/>
                    <a:pt x="1452" y="1502"/>
                    <a:pt x="1534" y="1535"/>
                  </a:cubicBezTo>
                  <a:lnTo>
                    <a:pt x="1369" y="1386"/>
                  </a:lnTo>
                  <a:lnTo>
                    <a:pt x="1369" y="1386"/>
                  </a:lnTo>
                  <a:cubicBezTo>
                    <a:pt x="1369" y="1386"/>
                    <a:pt x="1699" y="1535"/>
                    <a:pt x="1781" y="1551"/>
                  </a:cubicBezTo>
                  <a:lnTo>
                    <a:pt x="1650" y="1436"/>
                  </a:lnTo>
                  <a:lnTo>
                    <a:pt x="1650" y="1436"/>
                  </a:lnTo>
                  <a:cubicBezTo>
                    <a:pt x="1773" y="1470"/>
                    <a:pt x="1882" y="1496"/>
                    <a:pt x="1954" y="1535"/>
                  </a:cubicBezTo>
                  <a:lnTo>
                    <a:pt x="1954" y="1535"/>
                  </a:lnTo>
                  <a:cubicBezTo>
                    <a:pt x="1899" y="1484"/>
                    <a:pt x="1827" y="1411"/>
                    <a:pt x="1781" y="1337"/>
                  </a:cubicBezTo>
                  <a:lnTo>
                    <a:pt x="1781" y="1337"/>
                  </a:lnTo>
                  <a:lnTo>
                    <a:pt x="1979" y="1419"/>
                  </a:lnTo>
                  <a:lnTo>
                    <a:pt x="1600" y="1073"/>
                  </a:lnTo>
                  <a:lnTo>
                    <a:pt x="1847" y="1155"/>
                  </a:lnTo>
                  <a:cubicBezTo>
                    <a:pt x="1831" y="1139"/>
                    <a:pt x="1402" y="826"/>
                    <a:pt x="1402" y="826"/>
                  </a:cubicBezTo>
                  <a:lnTo>
                    <a:pt x="1435" y="826"/>
                  </a:lnTo>
                  <a:lnTo>
                    <a:pt x="1617" y="875"/>
                  </a:lnTo>
                  <a:cubicBezTo>
                    <a:pt x="1567" y="743"/>
                    <a:pt x="1122" y="512"/>
                    <a:pt x="1122" y="512"/>
                  </a:cubicBezTo>
                  <a:lnTo>
                    <a:pt x="1122" y="512"/>
                  </a:lnTo>
                  <a:lnTo>
                    <a:pt x="1402" y="578"/>
                  </a:lnTo>
                  <a:cubicBezTo>
                    <a:pt x="1287" y="430"/>
                    <a:pt x="940" y="315"/>
                    <a:pt x="858" y="265"/>
                  </a:cubicBezTo>
                  <a:lnTo>
                    <a:pt x="776" y="232"/>
                  </a:lnTo>
                  <a:lnTo>
                    <a:pt x="1089" y="265"/>
                  </a:lnTo>
                  <a:cubicBezTo>
                    <a:pt x="1089" y="265"/>
                    <a:pt x="1105" y="166"/>
                    <a:pt x="660" y="34"/>
                  </a:cubicBezTo>
                  <a:cubicBezTo>
                    <a:pt x="564" y="10"/>
                    <a:pt x="483" y="0"/>
                    <a:pt x="414" y="0"/>
                  </a:cubicBezTo>
                  <a:close/>
                  <a:moveTo>
                    <a:pt x="1954" y="1535"/>
                  </a:moveTo>
                  <a:cubicBezTo>
                    <a:pt x="1997" y="1575"/>
                    <a:pt x="2029" y="1601"/>
                    <a:pt x="2029" y="1601"/>
                  </a:cubicBezTo>
                  <a:cubicBezTo>
                    <a:pt x="2013" y="1574"/>
                    <a:pt x="1987" y="1553"/>
                    <a:pt x="1954" y="1535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3076775" y="4567175"/>
              <a:ext cx="56500" cy="31675"/>
            </a:xfrm>
            <a:custGeom>
              <a:rect b="b" l="l" r="r" t="t"/>
              <a:pathLst>
                <a:path extrusionOk="0" h="1267" w="2260">
                  <a:moveTo>
                    <a:pt x="2232" y="649"/>
                  </a:moveTo>
                  <a:cubicBezTo>
                    <a:pt x="2249" y="654"/>
                    <a:pt x="2259" y="656"/>
                    <a:pt x="2259" y="656"/>
                  </a:cubicBezTo>
                  <a:cubicBezTo>
                    <a:pt x="2251" y="653"/>
                    <a:pt x="2242" y="650"/>
                    <a:pt x="2232" y="649"/>
                  </a:cubicBezTo>
                  <a:close/>
                  <a:moveTo>
                    <a:pt x="798" y="0"/>
                  </a:moveTo>
                  <a:cubicBezTo>
                    <a:pt x="734" y="0"/>
                    <a:pt x="625" y="21"/>
                    <a:pt x="445" y="96"/>
                  </a:cubicBezTo>
                  <a:cubicBezTo>
                    <a:pt x="0" y="261"/>
                    <a:pt x="66" y="607"/>
                    <a:pt x="66" y="607"/>
                  </a:cubicBezTo>
                  <a:cubicBezTo>
                    <a:pt x="66" y="656"/>
                    <a:pt x="66" y="706"/>
                    <a:pt x="83" y="755"/>
                  </a:cubicBezTo>
                  <a:cubicBezTo>
                    <a:pt x="83" y="772"/>
                    <a:pt x="132" y="854"/>
                    <a:pt x="182" y="904"/>
                  </a:cubicBezTo>
                  <a:lnTo>
                    <a:pt x="182" y="920"/>
                  </a:lnTo>
                  <a:lnTo>
                    <a:pt x="198" y="937"/>
                  </a:lnTo>
                  <a:cubicBezTo>
                    <a:pt x="330" y="1036"/>
                    <a:pt x="577" y="1233"/>
                    <a:pt x="874" y="1266"/>
                  </a:cubicBezTo>
                  <a:lnTo>
                    <a:pt x="693" y="1151"/>
                  </a:lnTo>
                  <a:lnTo>
                    <a:pt x="693" y="1151"/>
                  </a:lnTo>
                  <a:cubicBezTo>
                    <a:pt x="693" y="1151"/>
                    <a:pt x="894" y="1228"/>
                    <a:pt x="1041" y="1228"/>
                  </a:cubicBezTo>
                  <a:cubicBezTo>
                    <a:pt x="1086" y="1228"/>
                    <a:pt x="1127" y="1220"/>
                    <a:pt x="1155" y="1200"/>
                  </a:cubicBezTo>
                  <a:cubicBezTo>
                    <a:pt x="1155" y="1200"/>
                    <a:pt x="990" y="1184"/>
                    <a:pt x="940" y="1151"/>
                  </a:cubicBezTo>
                  <a:cubicBezTo>
                    <a:pt x="959" y="1132"/>
                    <a:pt x="1008" y="1128"/>
                    <a:pt x="1068" y="1128"/>
                  </a:cubicBezTo>
                  <a:cubicBezTo>
                    <a:pt x="1116" y="1128"/>
                    <a:pt x="1171" y="1130"/>
                    <a:pt x="1223" y="1130"/>
                  </a:cubicBezTo>
                  <a:cubicBezTo>
                    <a:pt x="1272" y="1130"/>
                    <a:pt x="1318" y="1128"/>
                    <a:pt x="1352" y="1118"/>
                  </a:cubicBezTo>
                  <a:lnTo>
                    <a:pt x="1188" y="1069"/>
                  </a:lnTo>
                  <a:cubicBezTo>
                    <a:pt x="1188" y="1069"/>
                    <a:pt x="1501" y="1069"/>
                    <a:pt x="1583" y="1019"/>
                  </a:cubicBezTo>
                  <a:lnTo>
                    <a:pt x="1402" y="986"/>
                  </a:lnTo>
                  <a:cubicBezTo>
                    <a:pt x="1402" y="986"/>
                    <a:pt x="1765" y="920"/>
                    <a:pt x="1847" y="904"/>
                  </a:cubicBezTo>
                  <a:lnTo>
                    <a:pt x="1666" y="854"/>
                  </a:lnTo>
                  <a:cubicBezTo>
                    <a:pt x="1666" y="854"/>
                    <a:pt x="1979" y="788"/>
                    <a:pt x="2061" y="772"/>
                  </a:cubicBezTo>
                  <a:lnTo>
                    <a:pt x="1897" y="755"/>
                  </a:lnTo>
                  <a:cubicBezTo>
                    <a:pt x="2026" y="690"/>
                    <a:pt x="2125" y="646"/>
                    <a:pt x="2202" y="646"/>
                  </a:cubicBezTo>
                  <a:cubicBezTo>
                    <a:pt x="2212" y="646"/>
                    <a:pt x="2222" y="647"/>
                    <a:pt x="2232" y="649"/>
                  </a:cubicBezTo>
                  <a:lnTo>
                    <a:pt x="2232" y="649"/>
                  </a:lnTo>
                  <a:cubicBezTo>
                    <a:pt x="2176" y="632"/>
                    <a:pt x="2043" y="591"/>
                    <a:pt x="1930" y="541"/>
                  </a:cubicBezTo>
                  <a:lnTo>
                    <a:pt x="2127" y="508"/>
                  </a:lnTo>
                  <a:lnTo>
                    <a:pt x="1682" y="442"/>
                  </a:lnTo>
                  <a:lnTo>
                    <a:pt x="1913" y="376"/>
                  </a:lnTo>
                  <a:cubicBezTo>
                    <a:pt x="1897" y="359"/>
                    <a:pt x="1402" y="359"/>
                    <a:pt x="1402" y="359"/>
                  </a:cubicBezTo>
                  <a:lnTo>
                    <a:pt x="1435" y="310"/>
                  </a:lnTo>
                  <a:lnTo>
                    <a:pt x="1600" y="244"/>
                  </a:lnTo>
                  <a:cubicBezTo>
                    <a:pt x="1555" y="207"/>
                    <a:pt x="1438" y="196"/>
                    <a:pt x="1325" y="196"/>
                  </a:cubicBezTo>
                  <a:cubicBezTo>
                    <a:pt x="1188" y="196"/>
                    <a:pt x="1056" y="211"/>
                    <a:pt x="1056" y="211"/>
                  </a:cubicBezTo>
                  <a:lnTo>
                    <a:pt x="1270" y="112"/>
                  </a:lnTo>
                  <a:cubicBezTo>
                    <a:pt x="1233" y="89"/>
                    <a:pt x="1180" y="80"/>
                    <a:pt x="1122" y="80"/>
                  </a:cubicBezTo>
                  <a:cubicBezTo>
                    <a:pt x="972" y="80"/>
                    <a:pt x="785" y="138"/>
                    <a:pt x="726" y="162"/>
                  </a:cubicBezTo>
                  <a:lnTo>
                    <a:pt x="643" y="178"/>
                  </a:lnTo>
                  <a:lnTo>
                    <a:pt x="891" y="30"/>
                  </a:lnTo>
                  <a:cubicBezTo>
                    <a:pt x="891" y="30"/>
                    <a:pt x="876" y="0"/>
                    <a:pt x="798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3061100" y="4505650"/>
              <a:ext cx="42075" cy="45375"/>
            </a:xfrm>
            <a:custGeom>
              <a:rect b="b" l="l" r="r" t="t"/>
              <a:pathLst>
                <a:path extrusionOk="0" h="1815" w="1683">
                  <a:moveTo>
                    <a:pt x="1485" y="1"/>
                  </a:moveTo>
                  <a:lnTo>
                    <a:pt x="1188" y="281"/>
                  </a:lnTo>
                  <a:lnTo>
                    <a:pt x="1188" y="281"/>
                  </a:lnTo>
                  <a:lnTo>
                    <a:pt x="1287" y="34"/>
                  </a:lnTo>
                  <a:lnTo>
                    <a:pt x="1287" y="34"/>
                  </a:lnTo>
                  <a:cubicBezTo>
                    <a:pt x="1270" y="34"/>
                    <a:pt x="957" y="430"/>
                    <a:pt x="957" y="430"/>
                  </a:cubicBezTo>
                  <a:lnTo>
                    <a:pt x="957" y="364"/>
                  </a:lnTo>
                  <a:lnTo>
                    <a:pt x="990" y="166"/>
                  </a:lnTo>
                  <a:lnTo>
                    <a:pt x="990" y="166"/>
                  </a:lnTo>
                  <a:cubicBezTo>
                    <a:pt x="875" y="182"/>
                    <a:pt x="644" y="578"/>
                    <a:pt x="644" y="578"/>
                  </a:cubicBezTo>
                  <a:lnTo>
                    <a:pt x="726" y="314"/>
                  </a:lnTo>
                  <a:lnTo>
                    <a:pt x="726" y="314"/>
                  </a:lnTo>
                  <a:cubicBezTo>
                    <a:pt x="578" y="347"/>
                    <a:pt x="462" y="693"/>
                    <a:pt x="413" y="776"/>
                  </a:cubicBezTo>
                  <a:lnTo>
                    <a:pt x="380" y="858"/>
                  </a:lnTo>
                  <a:lnTo>
                    <a:pt x="446" y="528"/>
                  </a:lnTo>
                  <a:cubicBezTo>
                    <a:pt x="446" y="528"/>
                    <a:pt x="443" y="527"/>
                    <a:pt x="438" y="527"/>
                  </a:cubicBezTo>
                  <a:cubicBezTo>
                    <a:pt x="413" y="527"/>
                    <a:pt x="333" y="560"/>
                    <a:pt x="199" y="924"/>
                  </a:cubicBezTo>
                  <a:cubicBezTo>
                    <a:pt x="1" y="1435"/>
                    <a:pt x="281" y="1666"/>
                    <a:pt x="281" y="1666"/>
                  </a:cubicBezTo>
                  <a:cubicBezTo>
                    <a:pt x="297" y="1716"/>
                    <a:pt x="330" y="1749"/>
                    <a:pt x="380" y="1765"/>
                  </a:cubicBezTo>
                  <a:cubicBezTo>
                    <a:pt x="396" y="1798"/>
                    <a:pt x="479" y="1815"/>
                    <a:pt x="528" y="1815"/>
                  </a:cubicBezTo>
                  <a:lnTo>
                    <a:pt x="561" y="1815"/>
                  </a:lnTo>
                  <a:cubicBezTo>
                    <a:pt x="710" y="1815"/>
                    <a:pt x="974" y="1765"/>
                    <a:pt x="1204" y="1551"/>
                  </a:cubicBezTo>
                  <a:lnTo>
                    <a:pt x="1204" y="1551"/>
                  </a:lnTo>
                  <a:lnTo>
                    <a:pt x="1007" y="1584"/>
                  </a:lnTo>
                  <a:cubicBezTo>
                    <a:pt x="1007" y="1584"/>
                    <a:pt x="1320" y="1419"/>
                    <a:pt x="1336" y="1270"/>
                  </a:cubicBezTo>
                  <a:lnTo>
                    <a:pt x="1336" y="1270"/>
                  </a:lnTo>
                  <a:cubicBezTo>
                    <a:pt x="1336" y="1271"/>
                    <a:pt x="1280" y="1327"/>
                    <a:pt x="1229" y="1361"/>
                  </a:cubicBezTo>
                  <a:lnTo>
                    <a:pt x="1229" y="1361"/>
                  </a:lnTo>
                  <a:cubicBezTo>
                    <a:pt x="1287" y="1313"/>
                    <a:pt x="1370" y="1215"/>
                    <a:pt x="1402" y="1139"/>
                  </a:cubicBezTo>
                  <a:lnTo>
                    <a:pt x="1402" y="1139"/>
                  </a:lnTo>
                  <a:lnTo>
                    <a:pt x="1270" y="1221"/>
                  </a:lnTo>
                  <a:cubicBezTo>
                    <a:pt x="1270" y="1221"/>
                    <a:pt x="1452" y="974"/>
                    <a:pt x="1485" y="858"/>
                  </a:cubicBezTo>
                  <a:lnTo>
                    <a:pt x="1485" y="858"/>
                  </a:lnTo>
                  <a:lnTo>
                    <a:pt x="1336" y="990"/>
                  </a:lnTo>
                  <a:cubicBezTo>
                    <a:pt x="1336" y="990"/>
                    <a:pt x="1551" y="644"/>
                    <a:pt x="1567" y="561"/>
                  </a:cubicBezTo>
                  <a:lnTo>
                    <a:pt x="1567" y="561"/>
                  </a:lnTo>
                  <a:lnTo>
                    <a:pt x="1419" y="677"/>
                  </a:lnTo>
                  <a:cubicBezTo>
                    <a:pt x="1419" y="677"/>
                    <a:pt x="1567" y="364"/>
                    <a:pt x="1617" y="281"/>
                  </a:cubicBezTo>
                  <a:lnTo>
                    <a:pt x="1617" y="281"/>
                  </a:lnTo>
                  <a:lnTo>
                    <a:pt x="1518" y="397"/>
                  </a:lnTo>
                  <a:cubicBezTo>
                    <a:pt x="1567" y="199"/>
                    <a:pt x="1617" y="67"/>
                    <a:pt x="1683" y="1"/>
                  </a:cubicBezTo>
                  <a:lnTo>
                    <a:pt x="1683" y="1"/>
                  </a:lnTo>
                  <a:cubicBezTo>
                    <a:pt x="1683" y="1"/>
                    <a:pt x="1534" y="116"/>
                    <a:pt x="1402" y="182"/>
                  </a:cubicBezTo>
                  <a:lnTo>
                    <a:pt x="1485" y="1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3069350" y="4542125"/>
              <a:ext cx="26000" cy="51600"/>
            </a:xfrm>
            <a:custGeom>
              <a:rect b="b" l="l" r="r" t="t"/>
              <a:pathLst>
                <a:path extrusionOk="0" h="2064" w="1040">
                  <a:moveTo>
                    <a:pt x="741" y="0"/>
                  </a:moveTo>
                  <a:cubicBezTo>
                    <a:pt x="579" y="0"/>
                    <a:pt x="192" y="452"/>
                    <a:pt x="116" y="834"/>
                  </a:cubicBezTo>
                  <a:cubicBezTo>
                    <a:pt x="0" y="1246"/>
                    <a:pt x="149" y="1955"/>
                    <a:pt x="149" y="1955"/>
                  </a:cubicBezTo>
                  <a:cubicBezTo>
                    <a:pt x="183" y="2031"/>
                    <a:pt x="224" y="2063"/>
                    <a:pt x="270" y="2063"/>
                  </a:cubicBezTo>
                  <a:cubicBezTo>
                    <a:pt x="514" y="2063"/>
                    <a:pt x="887" y="1132"/>
                    <a:pt x="957" y="784"/>
                  </a:cubicBezTo>
                  <a:cubicBezTo>
                    <a:pt x="1039" y="389"/>
                    <a:pt x="891" y="92"/>
                    <a:pt x="775" y="9"/>
                  </a:cubicBezTo>
                  <a:cubicBezTo>
                    <a:pt x="766" y="3"/>
                    <a:pt x="754" y="0"/>
                    <a:pt x="741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3087475" y="4559450"/>
              <a:ext cx="35075" cy="43675"/>
            </a:xfrm>
            <a:custGeom>
              <a:rect b="b" l="l" r="r" t="t"/>
              <a:pathLst>
                <a:path extrusionOk="0" h="1747" w="1403">
                  <a:moveTo>
                    <a:pt x="1116" y="0"/>
                  </a:moveTo>
                  <a:cubicBezTo>
                    <a:pt x="971" y="0"/>
                    <a:pt x="761" y="107"/>
                    <a:pt x="463" y="339"/>
                  </a:cubicBezTo>
                  <a:cubicBezTo>
                    <a:pt x="1" y="685"/>
                    <a:pt x="1" y="1625"/>
                    <a:pt x="1" y="1625"/>
                  </a:cubicBezTo>
                  <a:cubicBezTo>
                    <a:pt x="32" y="1708"/>
                    <a:pt x="75" y="1747"/>
                    <a:pt x="135" y="1747"/>
                  </a:cubicBezTo>
                  <a:cubicBezTo>
                    <a:pt x="266" y="1747"/>
                    <a:pt x="480" y="1562"/>
                    <a:pt x="842" y="1246"/>
                  </a:cubicBezTo>
                  <a:cubicBezTo>
                    <a:pt x="1386" y="800"/>
                    <a:pt x="1403" y="223"/>
                    <a:pt x="1287" y="75"/>
                  </a:cubicBezTo>
                  <a:cubicBezTo>
                    <a:pt x="1244" y="26"/>
                    <a:pt x="1188" y="0"/>
                    <a:pt x="1116" y="0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3079650" y="4610625"/>
              <a:ext cx="72150" cy="25350"/>
            </a:xfrm>
            <a:custGeom>
              <a:rect b="b" l="l" r="r" t="t"/>
              <a:pathLst>
                <a:path extrusionOk="0" h="1014" w="2886">
                  <a:moveTo>
                    <a:pt x="1743" y="0"/>
                  </a:moveTo>
                  <a:cubicBezTo>
                    <a:pt x="1655" y="0"/>
                    <a:pt x="1569" y="7"/>
                    <a:pt x="1485" y="23"/>
                  </a:cubicBezTo>
                  <a:cubicBezTo>
                    <a:pt x="891" y="172"/>
                    <a:pt x="528" y="336"/>
                    <a:pt x="528" y="336"/>
                  </a:cubicBezTo>
                  <a:cubicBezTo>
                    <a:pt x="1" y="600"/>
                    <a:pt x="809" y="996"/>
                    <a:pt x="1650" y="1012"/>
                  </a:cubicBezTo>
                  <a:cubicBezTo>
                    <a:pt x="1669" y="1013"/>
                    <a:pt x="1687" y="1013"/>
                    <a:pt x="1706" y="1013"/>
                  </a:cubicBezTo>
                  <a:cubicBezTo>
                    <a:pt x="2524" y="1013"/>
                    <a:pt x="2886" y="661"/>
                    <a:pt x="2870" y="452"/>
                  </a:cubicBezTo>
                  <a:cubicBezTo>
                    <a:pt x="2856" y="281"/>
                    <a:pt x="2289" y="0"/>
                    <a:pt x="1743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3086250" y="4576150"/>
              <a:ext cx="59575" cy="38250"/>
            </a:xfrm>
            <a:custGeom>
              <a:rect b="b" l="l" r="r" t="t"/>
              <a:pathLst>
                <a:path extrusionOk="0" h="1530" w="2383">
                  <a:moveTo>
                    <a:pt x="2057" y="0"/>
                  </a:moveTo>
                  <a:cubicBezTo>
                    <a:pt x="1836" y="0"/>
                    <a:pt x="1509" y="104"/>
                    <a:pt x="1138" y="297"/>
                  </a:cubicBezTo>
                  <a:cubicBezTo>
                    <a:pt x="413" y="660"/>
                    <a:pt x="1" y="1501"/>
                    <a:pt x="1" y="1501"/>
                  </a:cubicBezTo>
                  <a:cubicBezTo>
                    <a:pt x="1" y="1501"/>
                    <a:pt x="58" y="1530"/>
                    <a:pt x="225" y="1530"/>
                  </a:cubicBezTo>
                  <a:cubicBezTo>
                    <a:pt x="392" y="1530"/>
                    <a:pt x="668" y="1501"/>
                    <a:pt x="1105" y="1386"/>
                  </a:cubicBezTo>
                  <a:cubicBezTo>
                    <a:pt x="1946" y="1155"/>
                    <a:pt x="2260" y="710"/>
                    <a:pt x="2342" y="297"/>
                  </a:cubicBezTo>
                  <a:cubicBezTo>
                    <a:pt x="2382" y="95"/>
                    <a:pt x="2269" y="0"/>
                    <a:pt x="2057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3089550" y="4623300"/>
              <a:ext cx="61025" cy="38225"/>
            </a:xfrm>
            <a:custGeom>
              <a:rect b="b" l="l" r="r" t="t"/>
              <a:pathLst>
                <a:path extrusionOk="0" h="1529" w="2441">
                  <a:moveTo>
                    <a:pt x="102" y="1"/>
                  </a:moveTo>
                  <a:cubicBezTo>
                    <a:pt x="28" y="1"/>
                    <a:pt x="0" y="11"/>
                    <a:pt x="0" y="11"/>
                  </a:cubicBezTo>
                  <a:cubicBezTo>
                    <a:pt x="0" y="11"/>
                    <a:pt x="627" y="1050"/>
                    <a:pt x="1221" y="1330"/>
                  </a:cubicBezTo>
                  <a:cubicBezTo>
                    <a:pt x="1507" y="1473"/>
                    <a:pt x="1782" y="1528"/>
                    <a:pt x="1993" y="1528"/>
                  </a:cubicBezTo>
                  <a:cubicBezTo>
                    <a:pt x="2220" y="1528"/>
                    <a:pt x="2374" y="1465"/>
                    <a:pt x="2391" y="1379"/>
                  </a:cubicBezTo>
                  <a:cubicBezTo>
                    <a:pt x="2441" y="1215"/>
                    <a:pt x="2078" y="522"/>
                    <a:pt x="1155" y="242"/>
                  </a:cubicBezTo>
                  <a:cubicBezTo>
                    <a:pt x="550" y="36"/>
                    <a:pt x="242" y="1"/>
                    <a:pt x="102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3085425" y="4629375"/>
              <a:ext cx="41250" cy="47950"/>
            </a:xfrm>
            <a:custGeom>
              <a:rect b="b" l="l" r="r" t="t"/>
              <a:pathLst>
                <a:path extrusionOk="0" h="1918" w="1650">
                  <a:moveTo>
                    <a:pt x="130" y="1"/>
                  </a:moveTo>
                  <a:cubicBezTo>
                    <a:pt x="72" y="1"/>
                    <a:pt x="27" y="20"/>
                    <a:pt x="1" y="65"/>
                  </a:cubicBezTo>
                  <a:cubicBezTo>
                    <a:pt x="1" y="65"/>
                    <a:pt x="83" y="906"/>
                    <a:pt x="512" y="1384"/>
                  </a:cubicBezTo>
                  <a:cubicBezTo>
                    <a:pt x="848" y="1761"/>
                    <a:pt x="1262" y="1918"/>
                    <a:pt x="1447" y="1918"/>
                  </a:cubicBezTo>
                  <a:cubicBezTo>
                    <a:pt x="1489" y="1918"/>
                    <a:pt x="1519" y="1910"/>
                    <a:pt x="1534" y="1895"/>
                  </a:cubicBezTo>
                  <a:cubicBezTo>
                    <a:pt x="1617" y="1813"/>
                    <a:pt x="1649" y="1235"/>
                    <a:pt x="1369" y="856"/>
                  </a:cubicBezTo>
                  <a:cubicBezTo>
                    <a:pt x="1119" y="551"/>
                    <a:pt x="438" y="1"/>
                    <a:pt x="130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3039250" y="4548300"/>
              <a:ext cx="25600" cy="51575"/>
            </a:xfrm>
            <a:custGeom>
              <a:rect b="b" l="l" r="r" t="t"/>
              <a:pathLst>
                <a:path extrusionOk="0" h="2063" w="1024">
                  <a:moveTo>
                    <a:pt x="296" y="1"/>
                  </a:moveTo>
                  <a:cubicBezTo>
                    <a:pt x="284" y="1"/>
                    <a:pt x="273" y="4"/>
                    <a:pt x="265" y="10"/>
                  </a:cubicBezTo>
                  <a:cubicBezTo>
                    <a:pt x="133" y="92"/>
                    <a:pt x="1" y="389"/>
                    <a:pt x="83" y="785"/>
                  </a:cubicBezTo>
                  <a:cubicBezTo>
                    <a:pt x="153" y="1119"/>
                    <a:pt x="527" y="2063"/>
                    <a:pt x="762" y="2063"/>
                  </a:cubicBezTo>
                  <a:cubicBezTo>
                    <a:pt x="805" y="2063"/>
                    <a:pt x="844" y="2030"/>
                    <a:pt x="875" y="1955"/>
                  </a:cubicBezTo>
                  <a:cubicBezTo>
                    <a:pt x="875" y="1955"/>
                    <a:pt x="1023" y="1246"/>
                    <a:pt x="924" y="834"/>
                  </a:cubicBezTo>
                  <a:cubicBezTo>
                    <a:pt x="848" y="453"/>
                    <a:pt x="447" y="1"/>
                    <a:pt x="296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3011625" y="4565625"/>
              <a:ext cx="35075" cy="43700"/>
            </a:xfrm>
            <a:custGeom>
              <a:rect b="b" l="l" r="r" t="t"/>
              <a:pathLst>
                <a:path extrusionOk="0" h="1748" w="1403">
                  <a:moveTo>
                    <a:pt x="293" y="1"/>
                  </a:moveTo>
                  <a:cubicBezTo>
                    <a:pt x="223" y="1"/>
                    <a:pt x="171" y="26"/>
                    <a:pt x="133" y="75"/>
                  </a:cubicBezTo>
                  <a:cubicBezTo>
                    <a:pt x="1" y="224"/>
                    <a:pt x="34" y="801"/>
                    <a:pt x="562" y="1246"/>
                  </a:cubicBezTo>
                  <a:cubicBezTo>
                    <a:pt x="935" y="1562"/>
                    <a:pt x="1145" y="1747"/>
                    <a:pt x="1272" y="1747"/>
                  </a:cubicBezTo>
                  <a:cubicBezTo>
                    <a:pt x="1330" y="1747"/>
                    <a:pt x="1371" y="1708"/>
                    <a:pt x="1403" y="1625"/>
                  </a:cubicBezTo>
                  <a:cubicBezTo>
                    <a:pt x="1403" y="1625"/>
                    <a:pt x="1403" y="685"/>
                    <a:pt x="957" y="339"/>
                  </a:cubicBezTo>
                  <a:cubicBezTo>
                    <a:pt x="648" y="107"/>
                    <a:pt x="435" y="1"/>
                    <a:pt x="293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2982375" y="4616525"/>
              <a:ext cx="72150" cy="25625"/>
            </a:xfrm>
            <a:custGeom>
              <a:rect b="b" l="l" r="r" t="t"/>
              <a:pathLst>
                <a:path extrusionOk="0" h="1025" w="2886">
                  <a:moveTo>
                    <a:pt x="1112" y="1"/>
                  </a:moveTo>
                  <a:cubicBezTo>
                    <a:pt x="583" y="1"/>
                    <a:pt x="31" y="296"/>
                    <a:pt x="17" y="463"/>
                  </a:cubicBezTo>
                  <a:cubicBezTo>
                    <a:pt x="1" y="673"/>
                    <a:pt x="379" y="1024"/>
                    <a:pt x="1182" y="1024"/>
                  </a:cubicBezTo>
                  <a:cubicBezTo>
                    <a:pt x="1200" y="1024"/>
                    <a:pt x="1218" y="1024"/>
                    <a:pt x="1237" y="1024"/>
                  </a:cubicBezTo>
                  <a:cubicBezTo>
                    <a:pt x="2078" y="1007"/>
                    <a:pt x="2886" y="612"/>
                    <a:pt x="2375" y="348"/>
                  </a:cubicBezTo>
                  <a:cubicBezTo>
                    <a:pt x="2375" y="348"/>
                    <a:pt x="1995" y="183"/>
                    <a:pt x="1402" y="34"/>
                  </a:cubicBezTo>
                  <a:cubicBezTo>
                    <a:pt x="1308" y="11"/>
                    <a:pt x="1211" y="1"/>
                    <a:pt x="1112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2988800" y="4581650"/>
              <a:ext cx="59125" cy="38375"/>
            </a:xfrm>
            <a:custGeom>
              <a:rect b="b" l="l" r="r" t="t"/>
              <a:pathLst>
                <a:path extrusionOk="0" h="1535" w="2365">
                  <a:moveTo>
                    <a:pt x="310" y="1"/>
                  </a:moveTo>
                  <a:cubicBezTo>
                    <a:pt x="107" y="1"/>
                    <a:pt x="0" y="92"/>
                    <a:pt x="40" y="292"/>
                  </a:cubicBezTo>
                  <a:cubicBezTo>
                    <a:pt x="122" y="704"/>
                    <a:pt x="419" y="1166"/>
                    <a:pt x="1277" y="1396"/>
                  </a:cubicBezTo>
                  <a:cubicBezTo>
                    <a:pt x="1723" y="1508"/>
                    <a:pt x="1999" y="1535"/>
                    <a:pt x="2162" y="1535"/>
                  </a:cubicBezTo>
                  <a:cubicBezTo>
                    <a:pt x="2312" y="1535"/>
                    <a:pt x="2365" y="1512"/>
                    <a:pt x="2365" y="1512"/>
                  </a:cubicBezTo>
                  <a:cubicBezTo>
                    <a:pt x="2365" y="1512"/>
                    <a:pt x="1953" y="671"/>
                    <a:pt x="1227" y="292"/>
                  </a:cubicBezTo>
                  <a:cubicBezTo>
                    <a:pt x="853" y="105"/>
                    <a:pt x="527" y="1"/>
                    <a:pt x="310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2983600" y="4629575"/>
              <a:ext cx="61050" cy="38125"/>
            </a:xfrm>
            <a:custGeom>
              <a:rect b="b" l="l" r="r" t="t"/>
              <a:pathLst>
                <a:path extrusionOk="0" h="1525" w="2442">
                  <a:moveTo>
                    <a:pt x="2365" y="1"/>
                  </a:moveTo>
                  <a:cubicBezTo>
                    <a:pt x="2240" y="1"/>
                    <a:pt x="1938" y="33"/>
                    <a:pt x="1287" y="238"/>
                  </a:cubicBezTo>
                  <a:cubicBezTo>
                    <a:pt x="363" y="518"/>
                    <a:pt x="1" y="1211"/>
                    <a:pt x="50" y="1376"/>
                  </a:cubicBezTo>
                  <a:cubicBezTo>
                    <a:pt x="76" y="1461"/>
                    <a:pt x="229" y="1524"/>
                    <a:pt x="456" y="1524"/>
                  </a:cubicBezTo>
                  <a:cubicBezTo>
                    <a:pt x="668" y="1524"/>
                    <a:pt x="943" y="1469"/>
                    <a:pt x="1237" y="1326"/>
                  </a:cubicBezTo>
                  <a:cubicBezTo>
                    <a:pt x="1831" y="1046"/>
                    <a:pt x="2441" y="7"/>
                    <a:pt x="2441" y="7"/>
                  </a:cubicBezTo>
                  <a:cubicBezTo>
                    <a:pt x="2441" y="7"/>
                    <a:pt x="2421" y="1"/>
                    <a:pt x="2365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3008350" y="4635025"/>
              <a:ext cx="41225" cy="48075"/>
            </a:xfrm>
            <a:custGeom>
              <a:rect b="b" l="l" r="r" t="t"/>
              <a:pathLst>
                <a:path extrusionOk="0" h="1923" w="1649">
                  <a:moveTo>
                    <a:pt x="1534" y="1"/>
                  </a:moveTo>
                  <a:cubicBezTo>
                    <a:pt x="1232" y="1"/>
                    <a:pt x="534" y="551"/>
                    <a:pt x="280" y="861"/>
                  </a:cubicBezTo>
                  <a:cubicBezTo>
                    <a:pt x="0" y="1240"/>
                    <a:pt x="33" y="1817"/>
                    <a:pt x="115" y="1900"/>
                  </a:cubicBezTo>
                  <a:cubicBezTo>
                    <a:pt x="130" y="1915"/>
                    <a:pt x="160" y="1923"/>
                    <a:pt x="200" y="1923"/>
                  </a:cubicBezTo>
                  <a:cubicBezTo>
                    <a:pt x="381" y="1923"/>
                    <a:pt x="784" y="1763"/>
                    <a:pt x="1121" y="1372"/>
                  </a:cubicBezTo>
                  <a:cubicBezTo>
                    <a:pt x="1567" y="910"/>
                    <a:pt x="1649" y="53"/>
                    <a:pt x="1649" y="53"/>
                  </a:cubicBezTo>
                  <a:cubicBezTo>
                    <a:pt x="1625" y="17"/>
                    <a:pt x="1585" y="1"/>
                    <a:pt x="1534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3047500" y="4595525"/>
              <a:ext cx="40000" cy="41250"/>
            </a:xfrm>
            <a:custGeom>
              <a:rect b="b" l="l" r="r" t="t"/>
              <a:pathLst>
                <a:path extrusionOk="0" h="1650" w="1600">
                  <a:moveTo>
                    <a:pt x="792" y="1"/>
                  </a:moveTo>
                  <a:cubicBezTo>
                    <a:pt x="347" y="1"/>
                    <a:pt x="1" y="380"/>
                    <a:pt x="1" y="825"/>
                  </a:cubicBezTo>
                  <a:cubicBezTo>
                    <a:pt x="1" y="1287"/>
                    <a:pt x="347" y="1649"/>
                    <a:pt x="792" y="1649"/>
                  </a:cubicBezTo>
                  <a:cubicBezTo>
                    <a:pt x="1237" y="1649"/>
                    <a:pt x="1600" y="1287"/>
                    <a:pt x="1600" y="825"/>
                  </a:cubicBezTo>
                  <a:cubicBezTo>
                    <a:pt x="1600" y="380"/>
                    <a:pt x="1237" y="1"/>
                    <a:pt x="792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3080900" y="4579050"/>
              <a:ext cx="35050" cy="36400"/>
            </a:xfrm>
            <a:custGeom>
              <a:rect b="b" l="l" r="r" t="t"/>
              <a:pathLst>
                <a:path extrusionOk="0" h="1456" w="1402">
                  <a:moveTo>
                    <a:pt x="1124" y="0"/>
                  </a:moveTo>
                  <a:cubicBezTo>
                    <a:pt x="1023" y="0"/>
                    <a:pt x="885" y="29"/>
                    <a:pt x="693" y="99"/>
                  </a:cubicBezTo>
                  <a:cubicBezTo>
                    <a:pt x="165" y="280"/>
                    <a:pt x="0" y="1270"/>
                    <a:pt x="0" y="1336"/>
                  </a:cubicBezTo>
                  <a:cubicBezTo>
                    <a:pt x="0" y="1336"/>
                    <a:pt x="0" y="1456"/>
                    <a:pt x="214" y="1456"/>
                  </a:cubicBezTo>
                  <a:cubicBezTo>
                    <a:pt x="263" y="1456"/>
                    <a:pt x="323" y="1450"/>
                    <a:pt x="396" y="1435"/>
                  </a:cubicBezTo>
                  <a:cubicBezTo>
                    <a:pt x="775" y="1336"/>
                    <a:pt x="1402" y="396"/>
                    <a:pt x="1385" y="214"/>
                  </a:cubicBezTo>
                  <a:cubicBezTo>
                    <a:pt x="1364" y="97"/>
                    <a:pt x="1308" y="0"/>
                    <a:pt x="1124" y="0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3083400" y="4594900"/>
              <a:ext cx="51425" cy="25050"/>
            </a:xfrm>
            <a:custGeom>
              <a:rect b="b" l="l" r="r" t="t"/>
              <a:pathLst>
                <a:path extrusionOk="0" h="1002" w="2057">
                  <a:moveTo>
                    <a:pt x="1487" y="0"/>
                  </a:moveTo>
                  <a:cubicBezTo>
                    <a:pt x="1438" y="0"/>
                    <a:pt x="1387" y="3"/>
                    <a:pt x="1335" y="9"/>
                  </a:cubicBezTo>
                  <a:cubicBezTo>
                    <a:pt x="906" y="75"/>
                    <a:pt x="213" y="817"/>
                    <a:pt x="213" y="817"/>
                  </a:cubicBezTo>
                  <a:cubicBezTo>
                    <a:pt x="213" y="817"/>
                    <a:pt x="0" y="1002"/>
                    <a:pt x="551" y="1002"/>
                  </a:cubicBezTo>
                  <a:cubicBezTo>
                    <a:pt x="593" y="1002"/>
                    <a:pt x="640" y="1001"/>
                    <a:pt x="692" y="998"/>
                  </a:cubicBezTo>
                  <a:cubicBezTo>
                    <a:pt x="1467" y="982"/>
                    <a:pt x="1978" y="438"/>
                    <a:pt x="2027" y="289"/>
                  </a:cubicBezTo>
                  <a:cubicBezTo>
                    <a:pt x="2056" y="145"/>
                    <a:pt x="1831" y="0"/>
                    <a:pt x="1487" y="0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3081300" y="4619675"/>
              <a:ext cx="45775" cy="26200"/>
            </a:xfrm>
            <a:custGeom>
              <a:rect b="b" l="l" r="r" t="t"/>
              <a:pathLst>
                <a:path extrusionOk="0" h="1048" w="1831">
                  <a:moveTo>
                    <a:pt x="834" y="0"/>
                  </a:moveTo>
                  <a:cubicBezTo>
                    <a:pt x="526" y="0"/>
                    <a:pt x="248" y="73"/>
                    <a:pt x="248" y="73"/>
                  </a:cubicBezTo>
                  <a:cubicBezTo>
                    <a:pt x="133" y="139"/>
                    <a:pt x="1" y="337"/>
                    <a:pt x="462" y="782"/>
                  </a:cubicBezTo>
                  <a:cubicBezTo>
                    <a:pt x="667" y="980"/>
                    <a:pt x="914" y="1048"/>
                    <a:pt x="1135" y="1048"/>
                  </a:cubicBezTo>
                  <a:cubicBezTo>
                    <a:pt x="1395" y="1048"/>
                    <a:pt x="1619" y="954"/>
                    <a:pt x="1699" y="865"/>
                  </a:cubicBezTo>
                  <a:cubicBezTo>
                    <a:pt x="1831" y="700"/>
                    <a:pt x="1699" y="238"/>
                    <a:pt x="1287" y="73"/>
                  </a:cubicBezTo>
                  <a:cubicBezTo>
                    <a:pt x="1149" y="18"/>
                    <a:pt x="988" y="0"/>
                    <a:pt x="834" y="0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3064825" y="4632050"/>
              <a:ext cx="34225" cy="37000"/>
            </a:xfrm>
            <a:custGeom>
              <a:rect b="b" l="l" r="r" t="t"/>
              <a:pathLst>
                <a:path extrusionOk="0" h="1480" w="1369">
                  <a:moveTo>
                    <a:pt x="527" y="0"/>
                  </a:moveTo>
                  <a:cubicBezTo>
                    <a:pt x="441" y="0"/>
                    <a:pt x="365" y="41"/>
                    <a:pt x="297" y="123"/>
                  </a:cubicBezTo>
                  <a:cubicBezTo>
                    <a:pt x="297" y="123"/>
                    <a:pt x="0" y="634"/>
                    <a:pt x="379" y="1112"/>
                  </a:cubicBezTo>
                  <a:cubicBezTo>
                    <a:pt x="595" y="1386"/>
                    <a:pt x="764" y="1480"/>
                    <a:pt x="900" y="1480"/>
                  </a:cubicBezTo>
                  <a:cubicBezTo>
                    <a:pt x="993" y="1480"/>
                    <a:pt x="1071" y="1436"/>
                    <a:pt x="1138" y="1376"/>
                  </a:cubicBezTo>
                  <a:cubicBezTo>
                    <a:pt x="1303" y="1227"/>
                    <a:pt x="1369" y="716"/>
                    <a:pt x="1039" y="337"/>
                  </a:cubicBezTo>
                  <a:cubicBezTo>
                    <a:pt x="834" y="111"/>
                    <a:pt x="667" y="0"/>
                    <a:pt x="527" y="0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3015750" y="4626025"/>
              <a:ext cx="42500" cy="22925"/>
            </a:xfrm>
            <a:custGeom>
              <a:rect b="b" l="l" r="r" t="t"/>
              <a:pathLst>
                <a:path extrusionOk="0" h="917" w="1700">
                  <a:moveTo>
                    <a:pt x="1073" y="1"/>
                  </a:moveTo>
                  <a:cubicBezTo>
                    <a:pt x="726" y="1"/>
                    <a:pt x="397" y="133"/>
                    <a:pt x="232" y="281"/>
                  </a:cubicBezTo>
                  <a:cubicBezTo>
                    <a:pt x="67" y="413"/>
                    <a:pt x="1" y="726"/>
                    <a:pt x="67" y="809"/>
                  </a:cubicBezTo>
                  <a:cubicBezTo>
                    <a:pt x="101" y="860"/>
                    <a:pt x="229" y="916"/>
                    <a:pt x="426" y="916"/>
                  </a:cubicBezTo>
                  <a:cubicBezTo>
                    <a:pt x="606" y="916"/>
                    <a:pt x="845" y="869"/>
                    <a:pt x="1122" y="726"/>
                  </a:cubicBezTo>
                  <a:cubicBezTo>
                    <a:pt x="1699" y="446"/>
                    <a:pt x="1699" y="166"/>
                    <a:pt x="1617" y="133"/>
                  </a:cubicBezTo>
                  <a:cubicBezTo>
                    <a:pt x="1617" y="133"/>
                    <a:pt x="1435" y="1"/>
                    <a:pt x="1073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3049625" y="4554200"/>
              <a:ext cx="23875" cy="50900"/>
            </a:xfrm>
            <a:custGeom>
              <a:rect b="b" l="l" r="r" t="t"/>
              <a:pathLst>
                <a:path extrusionOk="0" h="2036" w="955">
                  <a:moveTo>
                    <a:pt x="390" y="1"/>
                  </a:moveTo>
                  <a:cubicBezTo>
                    <a:pt x="263" y="1"/>
                    <a:pt x="1" y="393"/>
                    <a:pt x="47" y="829"/>
                  </a:cubicBezTo>
                  <a:cubicBezTo>
                    <a:pt x="113" y="1307"/>
                    <a:pt x="608" y="2016"/>
                    <a:pt x="608" y="2016"/>
                  </a:cubicBezTo>
                  <a:cubicBezTo>
                    <a:pt x="628" y="2030"/>
                    <a:pt x="647" y="2036"/>
                    <a:pt x="665" y="2036"/>
                  </a:cubicBezTo>
                  <a:cubicBezTo>
                    <a:pt x="734" y="2036"/>
                    <a:pt x="786" y="1947"/>
                    <a:pt x="839" y="1868"/>
                  </a:cubicBezTo>
                  <a:cubicBezTo>
                    <a:pt x="905" y="1769"/>
                    <a:pt x="954" y="1357"/>
                    <a:pt x="921" y="878"/>
                  </a:cubicBezTo>
                  <a:cubicBezTo>
                    <a:pt x="872" y="400"/>
                    <a:pt x="509" y="71"/>
                    <a:pt x="410" y="5"/>
                  </a:cubicBezTo>
                  <a:cubicBezTo>
                    <a:pt x="404" y="2"/>
                    <a:pt x="397" y="1"/>
                    <a:pt x="390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3074300" y="4558400"/>
              <a:ext cx="29300" cy="46325"/>
            </a:xfrm>
            <a:custGeom>
              <a:rect b="b" l="l" r="r" t="t"/>
              <a:pathLst>
                <a:path extrusionOk="0" h="1853" w="1172">
                  <a:moveTo>
                    <a:pt x="742" y="1"/>
                  </a:moveTo>
                  <a:cubicBezTo>
                    <a:pt x="655" y="1"/>
                    <a:pt x="528" y="55"/>
                    <a:pt x="363" y="199"/>
                  </a:cubicBezTo>
                  <a:cubicBezTo>
                    <a:pt x="99" y="430"/>
                    <a:pt x="0" y="974"/>
                    <a:pt x="17" y="1354"/>
                  </a:cubicBezTo>
                  <a:cubicBezTo>
                    <a:pt x="33" y="1749"/>
                    <a:pt x="132" y="1832"/>
                    <a:pt x="132" y="1832"/>
                  </a:cubicBezTo>
                  <a:cubicBezTo>
                    <a:pt x="170" y="1845"/>
                    <a:pt x="203" y="1852"/>
                    <a:pt x="234" y="1852"/>
                  </a:cubicBezTo>
                  <a:cubicBezTo>
                    <a:pt x="392" y="1852"/>
                    <a:pt x="488" y="1659"/>
                    <a:pt x="792" y="1106"/>
                  </a:cubicBezTo>
                  <a:cubicBezTo>
                    <a:pt x="1171" y="447"/>
                    <a:pt x="924" y="133"/>
                    <a:pt x="858" y="51"/>
                  </a:cubicBezTo>
                  <a:cubicBezTo>
                    <a:pt x="833" y="20"/>
                    <a:pt x="795" y="1"/>
                    <a:pt x="742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3010400" y="4608700"/>
              <a:ext cx="50725" cy="20275"/>
            </a:xfrm>
            <a:custGeom>
              <a:rect b="b" l="l" r="r" t="t"/>
              <a:pathLst>
                <a:path extrusionOk="0" h="811" w="2029">
                  <a:moveTo>
                    <a:pt x="1004" y="1"/>
                  </a:moveTo>
                  <a:cubicBezTo>
                    <a:pt x="641" y="1"/>
                    <a:pt x="246" y="113"/>
                    <a:pt x="132" y="265"/>
                  </a:cubicBezTo>
                  <a:cubicBezTo>
                    <a:pt x="0" y="479"/>
                    <a:pt x="363" y="776"/>
                    <a:pt x="775" y="809"/>
                  </a:cubicBezTo>
                  <a:cubicBezTo>
                    <a:pt x="797" y="810"/>
                    <a:pt x="819" y="810"/>
                    <a:pt x="840" y="810"/>
                  </a:cubicBezTo>
                  <a:cubicBezTo>
                    <a:pt x="1227" y="810"/>
                    <a:pt x="1567" y="677"/>
                    <a:pt x="1567" y="677"/>
                  </a:cubicBezTo>
                  <a:cubicBezTo>
                    <a:pt x="2029" y="446"/>
                    <a:pt x="1732" y="150"/>
                    <a:pt x="1320" y="34"/>
                  </a:cubicBezTo>
                  <a:cubicBezTo>
                    <a:pt x="1223" y="11"/>
                    <a:pt x="1115" y="1"/>
                    <a:pt x="1004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3055750" y="4637925"/>
              <a:ext cx="24750" cy="48675"/>
            </a:xfrm>
            <a:custGeom>
              <a:rect b="b" l="l" r="r" t="t"/>
              <a:pathLst>
                <a:path extrusionOk="0" h="1947" w="990">
                  <a:moveTo>
                    <a:pt x="428" y="1"/>
                  </a:moveTo>
                  <a:cubicBezTo>
                    <a:pt x="367" y="1"/>
                    <a:pt x="310" y="23"/>
                    <a:pt x="264" y="69"/>
                  </a:cubicBezTo>
                  <a:cubicBezTo>
                    <a:pt x="264" y="69"/>
                    <a:pt x="0" y="267"/>
                    <a:pt x="33" y="1058"/>
                  </a:cubicBezTo>
                  <a:cubicBezTo>
                    <a:pt x="70" y="1627"/>
                    <a:pt x="239" y="1947"/>
                    <a:pt x="424" y="1947"/>
                  </a:cubicBezTo>
                  <a:cubicBezTo>
                    <a:pt x="492" y="1947"/>
                    <a:pt x="561" y="1905"/>
                    <a:pt x="627" y="1817"/>
                  </a:cubicBezTo>
                  <a:cubicBezTo>
                    <a:pt x="907" y="1487"/>
                    <a:pt x="990" y="1124"/>
                    <a:pt x="907" y="597"/>
                  </a:cubicBezTo>
                  <a:cubicBezTo>
                    <a:pt x="833" y="202"/>
                    <a:pt x="611" y="1"/>
                    <a:pt x="428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3028950" y="4635825"/>
              <a:ext cx="33425" cy="49375"/>
            </a:xfrm>
            <a:custGeom>
              <a:rect b="b" l="l" r="r" t="t"/>
              <a:pathLst>
                <a:path extrusionOk="0" h="1975" w="1337">
                  <a:moveTo>
                    <a:pt x="1226" y="1"/>
                  </a:moveTo>
                  <a:cubicBezTo>
                    <a:pt x="1211" y="1"/>
                    <a:pt x="1193" y="2"/>
                    <a:pt x="1171" y="4"/>
                  </a:cubicBezTo>
                  <a:cubicBezTo>
                    <a:pt x="1171" y="4"/>
                    <a:pt x="907" y="103"/>
                    <a:pt x="594" y="384"/>
                  </a:cubicBezTo>
                  <a:cubicBezTo>
                    <a:pt x="281" y="648"/>
                    <a:pt x="0" y="1241"/>
                    <a:pt x="83" y="1686"/>
                  </a:cubicBezTo>
                  <a:cubicBezTo>
                    <a:pt x="119" y="1894"/>
                    <a:pt x="210" y="1974"/>
                    <a:pt x="326" y="1974"/>
                  </a:cubicBezTo>
                  <a:cubicBezTo>
                    <a:pt x="476" y="1974"/>
                    <a:pt x="666" y="1838"/>
                    <a:pt x="825" y="1670"/>
                  </a:cubicBezTo>
                  <a:cubicBezTo>
                    <a:pt x="1089" y="1390"/>
                    <a:pt x="1336" y="351"/>
                    <a:pt x="1320" y="186"/>
                  </a:cubicBezTo>
                  <a:cubicBezTo>
                    <a:pt x="1292" y="45"/>
                    <a:pt x="1311" y="1"/>
                    <a:pt x="1226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3022775" y="4590975"/>
              <a:ext cx="37525" cy="24550"/>
            </a:xfrm>
            <a:custGeom>
              <a:rect b="b" l="l" r="r" t="t"/>
              <a:pathLst>
                <a:path extrusionOk="0" h="982" w="1501">
                  <a:moveTo>
                    <a:pt x="485" y="1"/>
                  </a:moveTo>
                  <a:cubicBezTo>
                    <a:pt x="292" y="1"/>
                    <a:pt x="142" y="54"/>
                    <a:pt x="99" y="166"/>
                  </a:cubicBezTo>
                  <a:cubicBezTo>
                    <a:pt x="0" y="380"/>
                    <a:pt x="511" y="941"/>
                    <a:pt x="940" y="974"/>
                  </a:cubicBezTo>
                  <a:cubicBezTo>
                    <a:pt x="984" y="979"/>
                    <a:pt x="1025" y="981"/>
                    <a:pt x="1062" y="981"/>
                  </a:cubicBezTo>
                  <a:cubicBezTo>
                    <a:pt x="1385" y="981"/>
                    <a:pt x="1451" y="809"/>
                    <a:pt x="1451" y="809"/>
                  </a:cubicBezTo>
                  <a:cubicBezTo>
                    <a:pt x="1501" y="743"/>
                    <a:pt x="1484" y="314"/>
                    <a:pt x="1072" y="133"/>
                  </a:cubicBezTo>
                  <a:cubicBezTo>
                    <a:pt x="874" y="46"/>
                    <a:pt x="662" y="1"/>
                    <a:pt x="485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3027725" y="4566725"/>
              <a:ext cx="36300" cy="40875"/>
            </a:xfrm>
            <a:custGeom>
              <a:rect b="b" l="l" r="r" t="t"/>
              <a:pathLst>
                <a:path extrusionOk="0" h="1635" w="1452">
                  <a:moveTo>
                    <a:pt x="286" y="1"/>
                  </a:moveTo>
                  <a:cubicBezTo>
                    <a:pt x="228" y="1"/>
                    <a:pt x="180" y="16"/>
                    <a:pt x="148" y="48"/>
                  </a:cubicBezTo>
                  <a:cubicBezTo>
                    <a:pt x="0" y="196"/>
                    <a:pt x="82" y="691"/>
                    <a:pt x="297" y="1021"/>
                  </a:cubicBezTo>
                  <a:cubicBezTo>
                    <a:pt x="439" y="1292"/>
                    <a:pt x="886" y="1635"/>
                    <a:pt x="1183" y="1635"/>
                  </a:cubicBezTo>
                  <a:cubicBezTo>
                    <a:pt x="1265" y="1635"/>
                    <a:pt x="1335" y="1609"/>
                    <a:pt x="1385" y="1548"/>
                  </a:cubicBezTo>
                  <a:cubicBezTo>
                    <a:pt x="1385" y="1548"/>
                    <a:pt x="1451" y="971"/>
                    <a:pt x="1121" y="542"/>
                  </a:cubicBezTo>
                  <a:cubicBezTo>
                    <a:pt x="862" y="205"/>
                    <a:pt x="501" y="1"/>
                    <a:pt x="286" y="1"/>
                  </a:cubicBezTo>
                  <a:close/>
                </a:path>
              </a:pathLst>
            </a:custGeom>
            <a:solidFill>
              <a:srgbClr val="D39C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3060700" y="4584200"/>
              <a:ext cx="16500" cy="22600"/>
            </a:xfrm>
            <a:custGeom>
              <a:rect b="b" l="l" r="r" t="t"/>
              <a:pathLst>
                <a:path extrusionOk="0" h="904" w="660">
                  <a:moveTo>
                    <a:pt x="431" y="1"/>
                  </a:moveTo>
                  <a:cubicBezTo>
                    <a:pt x="366" y="1"/>
                    <a:pt x="262" y="41"/>
                    <a:pt x="149" y="256"/>
                  </a:cubicBezTo>
                  <a:cubicBezTo>
                    <a:pt x="0" y="552"/>
                    <a:pt x="346" y="899"/>
                    <a:pt x="346" y="899"/>
                  </a:cubicBezTo>
                  <a:cubicBezTo>
                    <a:pt x="359" y="902"/>
                    <a:pt x="371" y="904"/>
                    <a:pt x="383" y="904"/>
                  </a:cubicBezTo>
                  <a:cubicBezTo>
                    <a:pt x="489" y="904"/>
                    <a:pt x="599" y="784"/>
                    <a:pt x="643" y="651"/>
                  </a:cubicBezTo>
                  <a:cubicBezTo>
                    <a:pt x="660" y="503"/>
                    <a:pt x="528" y="58"/>
                    <a:pt x="478" y="8"/>
                  </a:cubicBezTo>
                  <a:cubicBezTo>
                    <a:pt x="467" y="4"/>
                    <a:pt x="450" y="1"/>
                    <a:pt x="431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3045850" y="4583575"/>
              <a:ext cx="19000" cy="25675"/>
            </a:xfrm>
            <a:custGeom>
              <a:rect b="b" l="l" r="r" t="t"/>
              <a:pathLst>
                <a:path extrusionOk="0" h="1027" w="760">
                  <a:moveTo>
                    <a:pt x="281" y="0"/>
                  </a:moveTo>
                  <a:cubicBezTo>
                    <a:pt x="165" y="0"/>
                    <a:pt x="1" y="182"/>
                    <a:pt x="83" y="528"/>
                  </a:cubicBezTo>
                  <a:cubicBezTo>
                    <a:pt x="165" y="858"/>
                    <a:pt x="594" y="1023"/>
                    <a:pt x="594" y="1023"/>
                  </a:cubicBezTo>
                  <a:cubicBezTo>
                    <a:pt x="594" y="1023"/>
                    <a:pt x="604" y="1027"/>
                    <a:pt x="619" y="1027"/>
                  </a:cubicBezTo>
                  <a:cubicBezTo>
                    <a:pt x="664" y="1027"/>
                    <a:pt x="759" y="989"/>
                    <a:pt x="759" y="676"/>
                  </a:cubicBezTo>
                  <a:cubicBezTo>
                    <a:pt x="759" y="264"/>
                    <a:pt x="413" y="0"/>
                    <a:pt x="281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3079250" y="4606950"/>
              <a:ext cx="22300" cy="16925"/>
            </a:xfrm>
            <a:custGeom>
              <a:rect b="b" l="l" r="r" t="t"/>
              <a:pathLst>
                <a:path extrusionOk="0" h="677" w="892">
                  <a:moveTo>
                    <a:pt x="829" y="0"/>
                  </a:moveTo>
                  <a:cubicBezTo>
                    <a:pt x="821" y="0"/>
                    <a:pt x="814" y="7"/>
                    <a:pt x="808" y="22"/>
                  </a:cubicBezTo>
                  <a:cubicBezTo>
                    <a:pt x="759" y="104"/>
                    <a:pt x="281" y="220"/>
                    <a:pt x="149" y="384"/>
                  </a:cubicBezTo>
                  <a:cubicBezTo>
                    <a:pt x="0" y="549"/>
                    <a:pt x="231" y="665"/>
                    <a:pt x="231" y="665"/>
                  </a:cubicBezTo>
                  <a:cubicBezTo>
                    <a:pt x="259" y="672"/>
                    <a:pt x="286" y="676"/>
                    <a:pt x="312" y="676"/>
                  </a:cubicBezTo>
                  <a:cubicBezTo>
                    <a:pt x="458" y="676"/>
                    <a:pt x="588" y="561"/>
                    <a:pt x="742" y="351"/>
                  </a:cubicBezTo>
                  <a:cubicBezTo>
                    <a:pt x="891" y="148"/>
                    <a:pt x="862" y="0"/>
                    <a:pt x="829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3077175" y="4625900"/>
              <a:ext cx="19000" cy="15275"/>
            </a:xfrm>
            <a:custGeom>
              <a:rect b="b" l="l" r="r" t="t"/>
              <a:pathLst>
                <a:path extrusionOk="0" h="611" w="760">
                  <a:moveTo>
                    <a:pt x="259" y="1"/>
                  </a:moveTo>
                  <a:cubicBezTo>
                    <a:pt x="67" y="1"/>
                    <a:pt x="67" y="121"/>
                    <a:pt x="67" y="121"/>
                  </a:cubicBezTo>
                  <a:cubicBezTo>
                    <a:pt x="67" y="121"/>
                    <a:pt x="1" y="385"/>
                    <a:pt x="232" y="533"/>
                  </a:cubicBezTo>
                  <a:cubicBezTo>
                    <a:pt x="319" y="587"/>
                    <a:pt x="413" y="611"/>
                    <a:pt x="496" y="611"/>
                  </a:cubicBezTo>
                  <a:cubicBezTo>
                    <a:pt x="615" y="611"/>
                    <a:pt x="714" y="562"/>
                    <a:pt x="743" y="484"/>
                  </a:cubicBezTo>
                  <a:cubicBezTo>
                    <a:pt x="759" y="385"/>
                    <a:pt x="594" y="22"/>
                    <a:pt x="331" y="6"/>
                  </a:cubicBezTo>
                  <a:cubicBezTo>
                    <a:pt x="304" y="2"/>
                    <a:pt x="280" y="1"/>
                    <a:pt x="259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3068100" y="4629300"/>
              <a:ext cx="12825" cy="17450"/>
            </a:xfrm>
            <a:custGeom>
              <a:rect b="b" l="l" r="r" t="t"/>
              <a:pathLst>
                <a:path extrusionOk="0" h="698" w="513">
                  <a:moveTo>
                    <a:pt x="222" y="1"/>
                  </a:moveTo>
                  <a:cubicBezTo>
                    <a:pt x="205" y="1"/>
                    <a:pt x="187" y="6"/>
                    <a:pt x="166" y="18"/>
                  </a:cubicBezTo>
                  <a:cubicBezTo>
                    <a:pt x="166" y="18"/>
                    <a:pt x="1" y="117"/>
                    <a:pt x="50" y="331"/>
                  </a:cubicBezTo>
                  <a:cubicBezTo>
                    <a:pt x="96" y="515"/>
                    <a:pt x="269" y="698"/>
                    <a:pt x="347" y="698"/>
                  </a:cubicBezTo>
                  <a:cubicBezTo>
                    <a:pt x="353" y="698"/>
                    <a:pt x="359" y="697"/>
                    <a:pt x="364" y="694"/>
                  </a:cubicBezTo>
                  <a:cubicBezTo>
                    <a:pt x="430" y="678"/>
                    <a:pt x="512" y="364"/>
                    <a:pt x="430" y="233"/>
                  </a:cubicBezTo>
                  <a:cubicBezTo>
                    <a:pt x="335" y="111"/>
                    <a:pt x="296" y="1"/>
                    <a:pt x="222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3056700" y="4633675"/>
              <a:ext cx="14300" cy="15050"/>
            </a:xfrm>
            <a:custGeom>
              <a:rect b="b" l="l" r="r" t="t"/>
              <a:pathLst>
                <a:path extrusionOk="0" h="602" w="572">
                  <a:moveTo>
                    <a:pt x="425" y="0"/>
                  </a:moveTo>
                  <a:cubicBezTo>
                    <a:pt x="414" y="0"/>
                    <a:pt x="403" y="3"/>
                    <a:pt x="391" y="8"/>
                  </a:cubicBezTo>
                  <a:cubicBezTo>
                    <a:pt x="391" y="8"/>
                    <a:pt x="177" y="8"/>
                    <a:pt x="94" y="222"/>
                  </a:cubicBezTo>
                  <a:cubicBezTo>
                    <a:pt x="23" y="393"/>
                    <a:pt x="1" y="601"/>
                    <a:pt x="199" y="601"/>
                  </a:cubicBezTo>
                  <a:cubicBezTo>
                    <a:pt x="230" y="601"/>
                    <a:pt x="266" y="596"/>
                    <a:pt x="309" y="585"/>
                  </a:cubicBezTo>
                  <a:cubicBezTo>
                    <a:pt x="555" y="508"/>
                    <a:pt x="571" y="0"/>
                    <a:pt x="425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3038025" y="4632375"/>
              <a:ext cx="24775" cy="13650"/>
            </a:xfrm>
            <a:custGeom>
              <a:rect b="b" l="l" r="r" t="t"/>
              <a:pathLst>
                <a:path extrusionOk="0" h="546" w="991">
                  <a:moveTo>
                    <a:pt x="618" y="0"/>
                  </a:moveTo>
                  <a:cubicBezTo>
                    <a:pt x="493" y="0"/>
                    <a:pt x="354" y="25"/>
                    <a:pt x="248" y="110"/>
                  </a:cubicBezTo>
                  <a:cubicBezTo>
                    <a:pt x="0" y="291"/>
                    <a:pt x="50" y="472"/>
                    <a:pt x="149" y="522"/>
                  </a:cubicBezTo>
                  <a:cubicBezTo>
                    <a:pt x="184" y="533"/>
                    <a:pt x="250" y="545"/>
                    <a:pt x="330" y="545"/>
                  </a:cubicBezTo>
                  <a:cubicBezTo>
                    <a:pt x="476" y="545"/>
                    <a:pt x="670" y="506"/>
                    <a:pt x="808" y="357"/>
                  </a:cubicBezTo>
                  <a:cubicBezTo>
                    <a:pt x="990" y="130"/>
                    <a:pt x="991" y="42"/>
                    <a:pt x="939" y="42"/>
                  </a:cubicBezTo>
                  <a:cubicBezTo>
                    <a:pt x="934" y="42"/>
                    <a:pt x="929" y="42"/>
                    <a:pt x="924" y="44"/>
                  </a:cubicBezTo>
                  <a:cubicBezTo>
                    <a:pt x="924" y="44"/>
                    <a:pt x="784" y="0"/>
                    <a:pt x="618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3040075" y="4606000"/>
              <a:ext cx="18175" cy="12325"/>
            </a:xfrm>
            <a:custGeom>
              <a:rect b="b" l="l" r="r" t="t"/>
              <a:pathLst>
                <a:path extrusionOk="0" h="493" w="727">
                  <a:moveTo>
                    <a:pt x="287" y="0"/>
                  </a:moveTo>
                  <a:cubicBezTo>
                    <a:pt x="230" y="0"/>
                    <a:pt x="176" y="18"/>
                    <a:pt x="133" y="43"/>
                  </a:cubicBezTo>
                  <a:cubicBezTo>
                    <a:pt x="1" y="93"/>
                    <a:pt x="50" y="340"/>
                    <a:pt x="265" y="455"/>
                  </a:cubicBezTo>
                  <a:cubicBezTo>
                    <a:pt x="327" y="482"/>
                    <a:pt x="389" y="492"/>
                    <a:pt x="446" y="492"/>
                  </a:cubicBezTo>
                  <a:cubicBezTo>
                    <a:pt x="596" y="492"/>
                    <a:pt x="710" y="422"/>
                    <a:pt x="710" y="422"/>
                  </a:cubicBezTo>
                  <a:cubicBezTo>
                    <a:pt x="710" y="422"/>
                    <a:pt x="726" y="422"/>
                    <a:pt x="578" y="192"/>
                  </a:cubicBezTo>
                  <a:cubicBezTo>
                    <a:pt x="486" y="48"/>
                    <a:pt x="381" y="0"/>
                    <a:pt x="287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3033900" y="4618850"/>
              <a:ext cx="24750" cy="9500"/>
            </a:xfrm>
            <a:custGeom>
              <a:rect b="b" l="l" r="r" t="t"/>
              <a:pathLst>
                <a:path extrusionOk="0" h="380" w="990">
                  <a:moveTo>
                    <a:pt x="514" y="1"/>
                  </a:moveTo>
                  <a:cubicBezTo>
                    <a:pt x="471" y="1"/>
                    <a:pt x="426" y="7"/>
                    <a:pt x="380" y="24"/>
                  </a:cubicBezTo>
                  <a:cubicBezTo>
                    <a:pt x="83" y="123"/>
                    <a:pt x="0" y="189"/>
                    <a:pt x="99" y="288"/>
                  </a:cubicBezTo>
                  <a:cubicBezTo>
                    <a:pt x="173" y="340"/>
                    <a:pt x="314" y="380"/>
                    <a:pt x="471" y="380"/>
                  </a:cubicBezTo>
                  <a:cubicBezTo>
                    <a:pt x="559" y="380"/>
                    <a:pt x="653" y="367"/>
                    <a:pt x="742" y="337"/>
                  </a:cubicBezTo>
                  <a:cubicBezTo>
                    <a:pt x="990" y="205"/>
                    <a:pt x="874" y="172"/>
                    <a:pt x="874" y="172"/>
                  </a:cubicBezTo>
                  <a:cubicBezTo>
                    <a:pt x="874" y="172"/>
                    <a:pt x="725" y="1"/>
                    <a:pt x="514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3078900" y="4589500"/>
              <a:ext cx="14350" cy="17475"/>
            </a:xfrm>
            <a:custGeom>
              <a:rect b="b" l="l" r="r" t="t"/>
              <a:pathLst>
                <a:path extrusionOk="0" h="699" w="574">
                  <a:moveTo>
                    <a:pt x="490" y="0"/>
                  </a:moveTo>
                  <a:cubicBezTo>
                    <a:pt x="477" y="0"/>
                    <a:pt x="461" y="4"/>
                    <a:pt x="443" y="11"/>
                  </a:cubicBezTo>
                  <a:cubicBezTo>
                    <a:pt x="328" y="27"/>
                    <a:pt x="97" y="258"/>
                    <a:pt x="31" y="505"/>
                  </a:cubicBezTo>
                  <a:cubicBezTo>
                    <a:pt x="0" y="668"/>
                    <a:pt x="26" y="699"/>
                    <a:pt x="50" y="699"/>
                  </a:cubicBezTo>
                  <a:cubicBezTo>
                    <a:pt x="66" y="699"/>
                    <a:pt x="80" y="687"/>
                    <a:pt x="80" y="687"/>
                  </a:cubicBezTo>
                  <a:cubicBezTo>
                    <a:pt x="80" y="687"/>
                    <a:pt x="410" y="670"/>
                    <a:pt x="492" y="373"/>
                  </a:cubicBezTo>
                  <a:cubicBezTo>
                    <a:pt x="563" y="132"/>
                    <a:pt x="573" y="0"/>
                    <a:pt x="490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" name="Google Shape;451;p32"/>
          <p:cNvGrpSpPr/>
          <p:nvPr/>
        </p:nvGrpSpPr>
        <p:grpSpPr>
          <a:xfrm rot="1137691">
            <a:off x="7629417" y="473197"/>
            <a:ext cx="1330904" cy="761640"/>
            <a:chOff x="7379817" y="433983"/>
            <a:chExt cx="1074422" cy="614815"/>
          </a:xfrm>
        </p:grpSpPr>
        <p:sp>
          <p:nvSpPr>
            <p:cNvPr id="452" name="Google Shape;452;p32"/>
            <p:cNvSpPr/>
            <p:nvPr/>
          </p:nvSpPr>
          <p:spPr>
            <a:xfrm rot="7192920">
              <a:off x="7950028" y="612835"/>
              <a:ext cx="67078" cy="49852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 rot="7192920">
              <a:off x="7383986" y="564277"/>
              <a:ext cx="69339" cy="49745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 rot="7192920">
              <a:off x="8420167" y="878307"/>
              <a:ext cx="32085" cy="23150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 rot="7192920">
              <a:off x="8211113" y="442619"/>
              <a:ext cx="34562" cy="25303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 rot="7192920">
              <a:off x="8055865" y="795526"/>
              <a:ext cx="35100" cy="25088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 rot="7192920">
              <a:off x="7518376" y="653183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 rot="7192920">
              <a:off x="7716155" y="895549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 rot="7192920">
              <a:off x="8243939" y="1015926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" name="Google Shape;460;p32"/>
          <p:cNvGrpSpPr/>
          <p:nvPr/>
        </p:nvGrpSpPr>
        <p:grpSpPr>
          <a:xfrm>
            <a:off x="402395" y="319624"/>
            <a:ext cx="529548" cy="1016213"/>
            <a:chOff x="2324770" y="47674"/>
            <a:chExt cx="529548" cy="1016213"/>
          </a:xfrm>
        </p:grpSpPr>
        <p:sp>
          <p:nvSpPr>
            <p:cNvPr id="461" name="Google Shape;461;p32"/>
            <p:cNvSpPr/>
            <p:nvPr/>
          </p:nvSpPr>
          <p:spPr>
            <a:xfrm rot="8330431">
              <a:off x="2425509" y="207984"/>
              <a:ext cx="83094" cy="61755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 rot="8330451">
              <a:off x="2729717" y="1022325"/>
              <a:ext cx="42814" cy="31344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 rot="8330451">
              <a:off x="2329623" y="535219"/>
              <a:ext cx="43481" cy="31077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 rot="8330451">
              <a:off x="2806145" y="58643"/>
              <a:ext cx="44148" cy="28810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/>
          <p:nvPr>
            <p:ph type="title"/>
          </p:nvPr>
        </p:nvSpPr>
        <p:spPr>
          <a:xfrm>
            <a:off x="-125500" y="83875"/>
            <a:ext cx="2838900" cy="11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latin typeface="Playfair Display"/>
                <a:ea typeface="Playfair Display"/>
                <a:cs typeface="Playfair Display"/>
                <a:sym typeface="Playfair Display"/>
              </a:rPr>
              <a:t>Prototype</a:t>
            </a:r>
            <a:endParaRPr b="1" sz="3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470" name="Google Shape;470;p33"/>
          <p:cNvGrpSpPr/>
          <p:nvPr/>
        </p:nvGrpSpPr>
        <p:grpSpPr>
          <a:xfrm rot="-8999908">
            <a:off x="5260709" y="328535"/>
            <a:ext cx="892486" cy="1493092"/>
            <a:chOff x="11323728" y="2035598"/>
            <a:chExt cx="369210" cy="617685"/>
          </a:xfrm>
        </p:grpSpPr>
        <p:sp>
          <p:nvSpPr>
            <p:cNvPr id="471" name="Google Shape;471;p33"/>
            <p:cNvSpPr/>
            <p:nvPr/>
          </p:nvSpPr>
          <p:spPr>
            <a:xfrm>
              <a:off x="11419059" y="2175519"/>
              <a:ext cx="159298" cy="335756"/>
            </a:xfrm>
            <a:custGeom>
              <a:rect b="b" l="l" r="r" t="t"/>
              <a:pathLst>
                <a:path extrusionOk="0" h="5459" w="2590">
                  <a:moveTo>
                    <a:pt x="2375" y="1"/>
                  </a:moveTo>
                  <a:lnTo>
                    <a:pt x="2260" y="17"/>
                  </a:lnTo>
                  <a:cubicBezTo>
                    <a:pt x="2491" y="1567"/>
                    <a:pt x="2474" y="2441"/>
                    <a:pt x="1848" y="3843"/>
                  </a:cubicBezTo>
                  <a:cubicBezTo>
                    <a:pt x="1353" y="4981"/>
                    <a:pt x="1" y="5327"/>
                    <a:pt x="1" y="5327"/>
                  </a:cubicBezTo>
                  <a:lnTo>
                    <a:pt x="17" y="5459"/>
                  </a:lnTo>
                  <a:cubicBezTo>
                    <a:pt x="83" y="5442"/>
                    <a:pt x="1419" y="5096"/>
                    <a:pt x="1930" y="3909"/>
                  </a:cubicBezTo>
                  <a:cubicBezTo>
                    <a:pt x="2573" y="2474"/>
                    <a:pt x="2590" y="1584"/>
                    <a:pt x="2375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11323728" y="2495461"/>
              <a:ext cx="115691" cy="76758"/>
            </a:xfrm>
            <a:custGeom>
              <a:rect b="b" l="l" r="r" t="t"/>
              <a:pathLst>
                <a:path extrusionOk="0" h="1248" w="1881">
                  <a:moveTo>
                    <a:pt x="1262" y="0"/>
                  </a:moveTo>
                  <a:cubicBezTo>
                    <a:pt x="1180" y="0"/>
                    <a:pt x="1088" y="16"/>
                    <a:pt x="990" y="59"/>
                  </a:cubicBezTo>
                  <a:lnTo>
                    <a:pt x="1155" y="92"/>
                  </a:lnTo>
                  <a:cubicBezTo>
                    <a:pt x="1155" y="92"/>
                    <a:pt x="856" y="108"/>
                    <a:pt x="796" y="232"/>
                  </a:cubicBezTo>
                  <a:lnTo>
                    <a:pt x="796" y="232"/>
                  </a:lnTo>
                  <a:cubicBezTo>
                    <a:pt x="727" y="254"/>
                    <a:pt x="651" y="291"/>
                    <a:pt x="594" y="323"/>
                  </a:cubicBezTo>
                  <a:lnTo>
                    <a:pt x="743" y="306"/>
                  </a:lnTo>
                  <a:lnTo>
                    <a:pt x="743" y="306"/>
                  </a:lnTo>
                  <a:cubicBezTo>
                    <a:pt x="743" y="306"/>
                    <a:pt x="495" y="422"/>
                    <a:pt x="429" y="488"/>
                  </a:cubicBezTo>
                  <a:lnTo>
                    <a:pt x="594" y="438"/>
                  </a:lnTo>
                  <a:lnTo>
                    <a:pt x="594" y="438"/>
                  </a:lnTo>
                  <a:cubicBezTo>
                    <a:pt x="594" y="438"/>
                    <a:pt x="314" y="653"/>
                    <a:pt x="264" y="719"/>
                  </a:cubicBezTo>
                  <a:lnTo>
                    <a:pt x="429" y="669"/>
                  </a:lnTo>
                  <a:lnTo>
                    <a:pt x="429" y="669"/>
                  </a:lnTo>
                  <a:cubicBezTo>
                    <a:pt x="429" y="669"/>
                    <a:pt x="199" y="851"/>
                    <a:pt x="149" y="916"/>
                  </a:cubicBezTo>
                  <a:lnTo>
                    <a:pt x="264" y="883"/>
                  </a:lnTo>
                  <a:lnTo>
                    <a:pt x="264" y="883"/>
                  </a:lnTo>
                  <a:cubicBezTo>
                    <a:pt x="166" y="999"/>
                    <a:pt x="67" y="1098"/>
                    <a:pt x="1" y="1131"/>
                  </a:cubicBezTo>
                  <a:cubicBezTo>
                    <a:pt x="1" y="1131"/>
                    <a:pt x="149" y="1081"/>
                    <a:pt x="264" y="1081"/>
                  </a:cubicBezTo>
                  <a:lnTo>
                    <a:pt x="149" y="1197"/>
                  </a:lnTo>
                  <a:lnTo>
                    <a:pt x="495" y="1081"/>
                  </a:lnTo>
                  <a:lnTo>
                    <a:pt x="495" y="1081"/>
                  </a:lnTo>
                  <a:lnTo>
                    <a:pt x="330" y="1246"/>
                  </a:lnTo>
                  <a:cubicBezTo>
                    <a:pt x="347" y="1246"/>
                    <a:pt x="726" y="1065"/>
                    <a:pt x="743" y="1065"/>
                  </a:cubicBezTo>
                  <a:lnTo>
                    <a:pt x="743" y="1065"/>
                  </a:lnTo>
                  <a:lnTo>
                    <a:pt x="726" y="1098"/>
                  </a:lnTo>
                  <a:lnTo>
                    <a:pt x="627" y="1246"/>
                  </a:lnTo>
                  <a:cubicBezTo>
                    <a:pt x="631" y="1247"/>
                    <a:pt x="635" y="1247"/>
                    <a:pt x="639" y="1247"/>
                  </a:cubicBezTo>
                  <a:cubicBezTo>
                    <a:pt x="750" y="1247"/>
                    <a:pt x="1056" y="1048"/>
                    <a:pt x="1056" y="1048"/>
                  </a:cubicBezTo>
                  <a:lnTo>
                    <a:pt x="1056" y="1048"/>
                  </a:lnTo>
                  <a:lnTo>
                    <a:pt x="891" y="1230"/>
                  </a:lnTo>
                  <a:cubicBezTo>
                    <a:pt x="1007" y="1230"/>
                    <a:pt x="1254" y="1015"/>
                    <a:pt x="1320" y="966"/>
                  </a:cubicBezTo>
                  <a:cubicBezTo>
                    <a:pt x="1320" y="966"/>
                    <a:pt x="1352" y="942"/>
                    <a:pt x="1371" y="922"/>
                  </a:cubicBezTo>
                  <a:lnTo>
                    <a:pt x="1371" y="922"/>
                  </a:lnTo>
                  <a:lnTo>
                    <a:pt x="1221" y="1147"/>
                  </a:lnTo>
                  <a:cubicBezTo>
                    <a:pt x="1221" y="1147"/>
                    <a:pt x="1225" y="1157"/>
                    <a:pt x="1242" y="1157"/>
                  </a:cubicBezTo>
                  <a:cubicBezTo>
                    <a:pt x="1275" y="1157"/>
                    <a:pt x="1356" y="1122"/>
                    <a:pt x="1551" y="916"/>
                  </a:cubicBezTo>
                  <a:cubicBezTo>
                    <a:pt x="1880" y="570"/>
                    <a:pt x="1749" y="306"/>
                    <a:pt x="1749" y="306"/>
                  </a:cubicBezTo>
                  <a:cubicBezTo>
                    <a:pt x="1749" y="257"/>
                    <a:pt x="1732" y="224"/>
                    <a:pt x="1716" y="174"/>
                  </a:cubicBezTo>
                  <a:cubicBezTo>
                    <a:pt x="1716" y="158"/>
                    <a:pt x="1699" y="141"/>
                    <a:pt x="1666" y="141"/>
                  </a:cubicBezTo>
                  <a:lnTo>
                    <a:pt x="1666" y="108"/>
                  </a:lnTo>
                  <a:cubicBezTo>
                    <a:pt x="1666" y="108"/>
                    <a:pt x="1650" y="92"/>
                    <a:pt x="1617" y="75"/>
                  </a:cubicBezTo>
                  <a:lnTo>
                    <a:pt x="1584" y="75"/>
                  </a:lnTo>
                  <a:cubicBezTo>
                    <a:pt x="1511" y="44"/>
                    <a:pt x="1400" y="0"/>
                    <a:pt x="1262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11526568" y="2035598"/>
              <a:ext cx="60890" cy="144045"/>
            </a:xfrm>
            <a:custGeom>
              <a:rect b="b" l="l" r="r" t="t"/>
              <a:pathLst>
                <a:path extrusionOk="0" h="2342" w="990">
                  <a:moveTo>
                    <a:pt x="231" y="0"/>
                  </a:moveTo>
                  <a:cubicBezTo>
                    <a:pt x="231" y="0"/>
                    <a:pt x="236" y="17"/>
                    <a:pt x="243" y="44"/>
                  </a:cubicBezTo>
                  <a:lnTo>
                    <a:pt x="243" y="44"/>
                  </a:lnTo>
                  <a:cubicBezTo>
                    <a:pt x="240" y="28"/>
                    <a:pt x="237" y="13"/>
                    <a:pt x="231" y="0"/>
                  </a:cubicBezTo>
                  <a:close/>
                  <a:moveTo>
                    <a:pt x="243" y="44"/>
                  </a:moveTo>
                  <a:cubicBezTo>
                    <a:pt x="259" y="135"/>
                    <a:pt x="245" y="278"/>
                    <a:pt x="231" y="445"/>
                  </a:cubicBezTo>
                  <a:lnTo>
                    <a:pt x="182" y="281"/>
                  </a:lnTo>
                  <a:lnTo>
                    <a:pt x="182" y="709"/>
                  </a:lnTo>
                  <a:lnTo>
                    <a:pt x="116" y="528"/>
                  </a:lnTo>
                  <a:lnTo>
                    <a:pt x="116" y="528"/>
                  </a:lnTo>
                  <a:cubicBezTo>
                    <a:pt x="116" y="627"/>
                    <a:pt x="149" y="1039"/>
                    <a:pt x="149" y="1039"/>
                  </a:cubicBezTo>
                  <a:lnTo>
                    <a:pt x="83" y="858"/>
                  </a:lnTo>
                  <a:lnTo>
                    <a:pt x="83" y="858"/>
                  </a:lnTo>
                  <a:cubicBezTo>
                    <a:pt x="67" y="957"/>
                    <a:pt x="116" y="1286"/>
                    <a:pt x="116" y="1286"/>
                  </a:cubicBezTo>
                  <a:lnTo>
                    <a:pt x="67" y="1138"/>
                  </a:lnTo>
                  <a:lnTo>
                    <a:pt x="67" y="1138"/>
                  </a:lnTo>
                  <a:cubicBezTo>
                    <a:pt x="67" y="1282"/>
                    <a:pt x="129" y="1535"/>
                    <a:pt x="117" y="1535"/>
                  </a:cubicBezTo>
                  <a:cubicBezTo>
                    <a:pt x="117" y="1535"/>
                    <a:pt x="116" y="1534"/>
                    <a:pt x="116" y="1534"/>
                  </a:cubicBezTo>
                  <a:cubicBezTo>
                    <a:pt x="83" y="1484"/>
                    <a:pt x="50" y="1320"/>
                    <a:pt x="50" y="1319"/>
                  </a:cubicBezTo>
                  <a:lnTo>
                    <a:pt x="50" y="1319"/>
                  </a:lnTo>
                  <a:cubicBezTo>
                    <a:pt x="1" y="1468"/>
                    <a:pt x="165" y="1798"/>
                    <a:pt x="165" y="1798"/>
                  </a:cubicBezTo>
                  <a:lnTo>
                    <a:pt x="50" y="1649"/>
                  </a:lnTo>
                  <a:lnTo>
                    <a:pt x="50" y="1649"/>
                  </a:lnTo>
                  <a:cubicBezTo>
                    <a:pt x="149" y="1979"/>
                    <a:pt x="314" y="2193"/>
                    <a:pt x="413" y="2276"/>
                  </a:cubicBezTo>
                  <a:lnTo>
                    <a:pt x="413" y="2292"/>
                  </a:lnTo>
                  <a:cubicBezTo>
                    <a:pt x="462" y="2309"/>
                    <a:pt x="512" y="2342"/>
                    <a:pt x="528" y="2342"/>
                  </a:cubicBezTo>
                  <a:cubicBezTo>
                    <a:pt x="578" y="2309"/>
                    <a:pt x="594" y="2309"/>
                    <a:pt x="644" y="2292"/>
                  </a:cubicBezTo>
                  <a:cubicBezTo>
                    <a:pt x="644" y="2292"/>
                    <a:pt x="907" y="2276"/>
                    <a:pt x="940" y="1715"/>
                  </a:cubicBezTo>
                  <a:cubicBezTo>
                    <a:pt x="990" y="1220"/>
                    <a:pt x="907" y="1220"/>
                    <a:pt x="907" y="1220"/>
                  </a:cubicBezTo>
                  <a:lnTo>
                    <a:pt x="842" y="1534"/>
                  </a:lnTo>
                  <a:lnTo>
                    <a:pt x="842" y="1435"/>
                  </a:lnTo>
                  <a:cubicBezTo>
                    <a:pt x="842" y="1319"/>
                    <a:pt x="875" y="957"/>
                    <a:pt x="792" y="825"/>
                  </a:cubicBezTo>
                  <a:lnTo>
                    <a:pt x="743" y="1122"/>
                  </a:lnTo>
                  <a:cubicBezTo>
                    <a:pt x="743" y="1122"/>
                    <a:pt x="693" y="643"/>
                    <a:pt x="644" y="544"/>
                  </a:cubicBezTo>
                  <a:lnTo>
                    <a:pt x="594" y="742"/>
                  </a:lnTo>
                  <a:lnTo>
                    <a:pt x="578" y="808"/>
                  </a:lnTo>
                  <a:cubicBezTo>
                    <a:pt x="578" y="808"/>
                    <a:pt x="495" y="297"/>
                    <a:pt x="479" y="281"/>
                  </a:cubicBezTo>
                  <a:lnTo>
                    <a:pt x="479" y="544"/>
                  </a:lnTo>
                  <a:lnTo>
                    <a:pt x="347" y="116"/>
                  </a:lnTo>
                  <a:lnTo>
                    <a:pt x="347" y="314"/>
                  </a:lnTo>
                  <a:cubicBezTo>
                    <a:pt x="300" y="232"/>
                    <a:pt x="262" y="109"/>
                    <a:pt x="243" y="44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11421089" y="2261870"/>
              <a:ext cx="117721" cy="71038"/>
            </a:xfrm>
            <a:custGeom>
              <a:rect b="b" l="l" r="r" t="t"/>
              <a:pathLst>
                <a:path extrusionOk="0" h="1155" w="1914">
                  <a:moveTo>
                    <a:pt x="1209" y="1"/>
                  </a:moveTo>
                  <a:cubicBezTo>
                    <a:pt x="1177" y="1"/>
                    <a:pt x="1171" y="15"/>
                    <a:pt x="1171" y="15"/>
                  </a:cubicBezTo>
                  <a:lnTo>
                    <a:pt x="1386" y="229"/>
                  </a:lnTo>
                  <a:cubicBezTo>
                    <a:pt x="1369" y="229"/>
                    <a:pt x="1303" y="180"/>
                    <a:pt x="1303" y="180"/>
                  </a:cubicBezTo>
                  <a:cubicBezTo>
                    <a:pt x="1243" y="150"/>
                    <a:pt x="1019" y="11"/>
                    <a:pt x="880" y="11"/>
                  </a:cubicBezTo>
                  <a:cubicBezTo>
                    <a:pt x="866" y="11"/>
                    <a:pt x="854" y="12"/>
                    <a:pt x="842" y="15"/>
                  </a:cubicBezTo>
                  <a:lnTo>
                    <a:pt x="1039" y="163"/>
                  </a:lnTo>
                  <a:cubicBezTo>
                    <a:pt x="1039" y="163"/>
                    <a:pt x="773" y="54"/>
                    <a:pt x="635" y="54"/>
                  </a:cubicBezTo>
                  <a:cubicBezTo>
                    <a:pt x="611" y="54"/>
                    <a:pt x="592" y="57"/>
                    <a:pt x="578" y="64"/>
                  </a:cubicBezTo>
                  <a:lnTo>
                    <a:pt x="710" y="180"/>
                  </a:lnTo>
                  <a:lnTo>
                    <a:pt x="743" y="229"/>
                  </a:lnTo>
                  <a:cubicBezTo>
                    <a:pt x="743" y="229"/>
                    <a:pt x="330" y="114"/>
                    <a:pt x="314" y="114"/>
                  </a:cubicBezTo>
                  <a:lnTo>
                    <a:pt x="314" y="114"/>
                  </a:lnTo>
                  <a:lnTo>
                    <a:pt x="495" y="246"/>
                  </a:lnTo>
                  <a:lnTo>
                    <a:pt x="495" y="246"/>
                  </a:lnTo>
                  <a:lnTo>
                    <a:pt x="133" y="196"/>
                  </a:lnTo>
                  <a:lnTo>
                    <a:pt x="264" y="279"/>
                  </a:lnTo>
                  <a:cubicBezTo>
                    <a:pt x="166" y="312"/>
                    <a:pt x="1" y="312"/>
                    <a:pt x="1" y="312"/>
                  </a:cubicBezTo>
                  <a:cubicBezTo>
                    <a:pt x="67" y="312"/>
                    <a:pt x="182" y="394"/>
                    <a:pt x="314" y="493"/>
                  </a:cubicBezTo>
                  <a:lnTo>
                    <a:pt x="182" y="477"/>
                  </a:lnTo>
                  <a:lnTo>
                    <a:pt x="182" y="477"/>
                  </a:lnTo>
                  <a:cubicBezTo>
                    <a:pt x="248" y="510"/>
                    <a:pt x="528" y="642"/>
                    <a:pt x="528" y="642"/>
                  </a:cubicBezTo>
                  <a:lnTo>
                    <a:pt x="363" y="642"/>
                  </a:lnTo>
                  <a:cubicBezTo>
                    <a:pt x="413" y="674"/>
                    <a:pt x="726" y="823"/>
                    <a:pt x="726" y="823"/>
                  </a:cubicBezTo>
                  <a:lnTo>
                    <a:pt x="561" y="823"/>
                  </a:lnTo>
                  <a:cubicBezTo>
                    <a:pt x="644" y="889"/>
                    <a:pt x="891" y="938"/>
                    <a:pt x="891" y="938"/>
                  </a:cubicBezTo>
                  <a:lnTo>
                    <a:pt x="743" y="971"/>
                  </a:lnTo>
                  <a:cubicBezTo>
                    <a:pt x="797" y="995"/>
                    <a:pt x="874" y="1014"/>
                    <a:pt x="939" y="1023"/>
                  </a:cubicBezTo>
                  <a:lnTo>
                    <a:pt x="939" y="1023"/>
                  </a:lnTo>
                  <a:cubicBezTo>
                    <a:pt x="921" y="1022"/>
                    <a:pt x="908" y="1021"/>
                    <a:pt x="908" y="1021"/>
                  </a:cubicBezTo>
                  <a:lnTo>
                    <a:pt x="908" y="1021"/>
                  </a:lnTo>
                  <a:cubicBezTo>
                    <a:pt x="949" y="1070"/>
                    <a:pt x="1048" y="1083"/>
                    <a:pt x="1136" y="1083"/>
                  </a:cubicBezTo>
                  <a:cubicBezTo>
                    <a:pt x="1225" y="1083"/>
                    <a:pt x="1303" y="1070"/>
                    <a:pt x="1303" y="1070"/>
                  </a:cubicBezTo>
                  <a:lnTo>
                    <a:pt x="1303" y="1070"/>
                  </a:lnTo>
                  <a:lnTo>
                    <a:pt x="1138" y="1153"/>
                  </a:lnTo>
                  <a:cubicBezTo>
                    <a:pt x="1159" y="1154"/>
                    <a:pt x="1180" y="1155"/>
                    <a:pt x="1200" y="1155"/>
                  </a:cubicBezTo>
                  <a:cubicBezTo>
                    <a:pt x="1450" y="1155"/>
                    <a:pt x="1641" y="1064"/>
                    <a:pt x="1732" y="988"/>
                  </a:cubicBezTo>
                  <a:lnTo>
                    <a:pt x="1749" y="988"/>
                  </a:lnTo>
                  <a:cubicBezTo>
                    <a:pt x="1798" y="938"/>
                    <a:pt x="1831" y="872"/>
                    <a:pt x="1831" y="856"/>
                  </a:cubicBezTo>
                  <a:cubicBezTo>
                    <a:pt x="1864" y="823"/>
                    <a:pt x="1864" y="773"/>
                    <a:pt x="1864" y="740"/>
                  </a:cubicBezTo>
                  <a:cubicBezTo>
                    <a:pt x="1864" y="740"/>
                    <a:pt x="1913" y="427"/>
                    <a:pt x="1551" y="163"/>
                  </a:cubicBezTo>
                  <a:cubicBezTo>
                    <a:pt x="1349" y="29"/>
                    <a:pt x="1253" y="1"/>
                    <a:pt x="1209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11460636" y="2151225"/>
              <a:ext cx="97424" cy="105481"/>
            </a:xfrm>
            <a:custGeom>
              <a:rect b="b" l="l" r="r" t="t"/>
              <a:pathLst>
                <a:path extrusionOk="0" h="1715" w="1584">
                  <a:moveTo>
                    <a:pt x="166" y="0"/>
                  </a:moveTo>
                  <a:lnTo>
                    <a:pt x="248" y="165"/>
                  </a:lnTo>
                  <a:cubicBezTo>
                    <a:pt x="134" y="100"/>
                    <a:pt x="3" y="2"/>
                    <a:pt x="1" y="0"/>
                  </a:cubicBezTo>
                  <a:lnTo>
                    <a:pt x="1" y="0"/>
                  </a:lnTo>
                  <a:cubicBezTo>
                    <a:pt x="67" y="50"/>
                    <a:pt x="133" y="181"/>
                    <a:pt x="182" y="346"/>
                  </a:cubicBezTo>
                  <a:lnTo>
                    <a:pt x="83" y="247"/>
                  </a:lnTo>
                  <a:lnTo>
                    <a:pt x="83" y="247"/>
                  </a:lnTo>
                  <a:cubicBezTo>
                    <a:pt x="133" y="313"/>
                    <a:pt x="298" y="594"/>
                    <a:pt x="298" y="594"/>
                  </a:cubicBezTo>
                  <a:lnTo>
                    <a:pt x="149" y="495"/>
                  </a:lnTo>
                  <a:lnTo>
                    <a:pt x="149" y="495"/>
                  </a:lnTo>
                  <a:cubicBezTo>
                    <a:pt x="182" y="561"/>
                    <a:pt x="396" y="890"/>
                    <a:pt x="396" y="890"/>
                  </a:cubicBezTo>
                  <a:lnTo>
                    <a:pt x="248" y="792"/>
                  </a:lnTo>
                  <a:lnTo>
                    <a:pt x="248" y="792"/>
                  </a:lnTo>
                  <a:cubicBezTo>
                    <a:pt x="298" y="874"/>
                    <a:pt x="479" y="1088"/>
                    <a:pt x="479" y="1088"/>
                  </a:cubicBezTo>
                  <a:lnTo>
                    <a:pt x="347" y="1006"/>
                  </a:lnTo>
                  <a:lnTo>
                    <a:pt x="347" y="1006"/>
                  </a:lnTo>
                  <a:cubicBezTo>
                    <a:pt x="413" y="1121"/>
                    <a:pt x="578" y="1286"/>
                    <a:pt x="627" y="1319"/>
                  </a:cubicBezTo>
                  <a:cubicBezTo>
                    <a:pt x="578" y="1319"/>
                    <a:pt x="479" y="1220"/>
                    <a:pt x="479" y="1220"/>
                  </a:cubicBezTo>
                  <a:lnTo>
                    <a:pt x="479" y="1220"/>
                  </a:lnTo>
                  <a:cubicBezTo>
                    <a:pt x="495" y="1336"/>
                    <a:pt x="792" y="1501"/>
                    <a:pt x="792" y="1501"/>
                  </a:cubicBezTo>
                  <a:lnTo>
                    <a:pt x="627" y="1468"/>
                  </a:lnTo>
                  <a:lnTo>
                    <a:pt x="627" y="1468"/>
                  </a:lnTo>
                  <a:cubicBezTo>
                    <a:pt x="842" y="1666"/>
                    <a:pt x="1073" y="1715"/>
                    <a:pt x="1204" y="1715"/>
                  </a:cubicBezTo>
                  <a:lnTo>
                    <a:pt x="1221" y="1715"/>
                  </a:lnTo>
                  <a:cubicBezTo>
                    <a:pt x="1254" y="1715"/>
                    <a:pt x="1320" y="1698"/>
                    <a:pt x="1336" y="1666"/>
                  </a:cubicBezTo>
                  <a:cubicBezTo>
                    <a:pt x="1369" y="1633"/>
                    <a:pt x="1386" y="1616"/>
                    <a:pt x="1402" y="1567"/>
                  </a:cubicBezTo>
                  <a:cubicBezTo>
                    <a:pt x="1402" y="1567"/>
                    <a:pt x="1584" y="1369"/>
                    <a:pt x="1386" y="890"/>
                  </a:cubicBezTo>
                  <a:cubicBezTo>
                    <a:pt x="1230" y="535"/>
                    <a:pt x="1159" y="511"/>
                    <a:pt x="1142" y="511"/>
                  </a:cubicBezTo>
                  <a:cubicBezTo>
                    <a:pt x="1140" y="511"/>
                    <a:pt x="1139" y="511"/>
                    <a:pt x="1139" y="511"/>
                  </a:cubicBezTo>
                  <a:lnTo>
                    <a:pt x="1221" y="825"/>
                  </a:lnTo>
                  <a:lnTo>
                    <a:pt x="1172" y="742"/>
                  </a:lnTo>
                  <a:cubicBezTo>
                    <a:pt x="1139" y="660"/>
                    <a:pt x="974" y="330"/>
                    <a:pt x="842" y="297"/>
                  </a:cubicBezTo>
                  <a:lnTo>
                    <a:pt x="842" y="297"/>
                  </a:lnTo>
                  <a:lnTo>
                    <a:pt x="957" y="544"/>
                  </a:lnTo>
                  <a:cubicBezTo>
                    <a:pt x="957" y="544"/>
                    <a:pt x="710" y="165"/>
                    <a:pt x="594" y="148"/>
                  </a:cubicBezTo>
                  <a:lnTo>
                    <a:pt x="594" y="148"/>
                  </a:lnTo>
                  <a:lnTo>
                    <a:pt x="660" y="330"/>
                  </a:lnTo>
                  <a:lnTo>
                    <a:pt x="677" y="396"/>
                  </a:lnTo>
                  <a:cubicBezTo>
                    <a:pt x="677" y="396"/>
                    <a:pt x="380" y="50"/>
                    <a:pt x="347" y="50"/>
                  </a:cubicBezTo>
                  <a:lnTo>
                    <a:pt x="347" y="50"/>
                  </a:lnTo>
                  <a:lnTo>
                    <a:pt x="462" y="26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11402822" y="2342809"/>
              <a:ext cx="116736" cy="73621"/>
            </a:xfrm>
            <a:custGeom>
              <a:rect b="b" l="l" r="r" t="t"/>
              <a:pathLst>
                <a:path extrusionOk="0" h="1197" w="1898">
                  <a:moveTo>
                    <a:pt x="873" y="1"/>
                  </a:moveTo>
                  <a:cubicBezTo>
                    <a:pt x="868" y="1"/>
                    <a:pt x="863" y="1"/>
                    <a:pt x="858" y="2"/>
                  </a:cubicBezTo>
                  <a:lnTo>
                    <a:pt x="1023" y="183"/>
                  </a:lnTo>
                  <a:cubicBezTo>
                    <a:pt x="1023" y="183"/>
                    <a:pt x="706" y="17"/>
                    <a:pt x="578" y="17"/>
                  </a:cubicBezTo>
                  <a:cubicBezTo>
                    <a:pt x="572" y="17"/>
                    <a:pt x="567" y="17"/>
                    <a:pt x="561" y="18"/>
                  </a:cubicBezTo>
                  <a:lnTo>
                    <a:pt x="693" y="150"/>
                  </a:lnTo>
                  <a:lnTo>
                    <a:pt x="710" y="183"/>
                  </a:lnTo>
                  <a:cubicBezTo>
                    <a:pt x="710" y="183"/>
                    <a:pt x="314" y="35"/>
                    <a:pt x="298" y="35"/>
                  </a:cubicBezTo>
                  <a:lnTo>
                    <a:pt x="298" y="35"/>
                  </a:lnTo>
                  <a:lnTo>
                    <a:pt x="479" y="183"/>
                  </a:lnTo>
                  <a:lnTo>
                    <a:pt x="116" y="101"/>
                  </a:lnTo>
                  <a:lnTo>
                    <a:pt x="116" y="101"/>
                  </a:lnTo>
                  <a:lnTo>
                    <a:pt x="265" y="199"/>
                  </a:lnTo>
                  <a:cubicBezTo>
                    <a:pt x="149" y="199"/>
                    <a:pt x="1" y="183"/>
                    <a:pt x="1" y="183"/>
                  </a:cubicBezTo>
                  <a:lnTo>
                    <a:pt x="1" y="183"/>
                  </a:lnTo>
                  <a:cubicBezTo>
                    <a:pt x="50" y="199"/>
                    <a:pt x="149" y="282"/>
                    <a:pt x="281" y="414"/>
                  </a:cubicBezTo>
                  <a:lnTo>
                    <a:pt x="149" y="364"/>
                  </a:lnTo>
                  <a:lnTo>
                    <a:pt x="463" y="579"/>
                  </a:lnTo>
                  <a:lnTo>
                    <a:pt x="463" y="579"/>
                  </a:lnTo>
                  <a:lnTo>
                    <a:pt x="298" y="562"/>
                  </a:lnTo>
                  <a:lnTo>
                    <a:pt x="298" y="562"/>
                  </a:lnTo>
                  <a:cubicBezTo>
                    <a:pt x="347" y="595"/>
                    <a:pt x="660" y="777"/>
                    <a:pt x="660" y="777"/>
                  </a:cubicBezTo>
                  <a:lnTo>
                    <a:pt x="496" y="760"/>
                  </a:lnTo>
                  <a:lnTo>
                    <a:pt x="496" y="760"/>
                  </a:lnTo>
                  <a:cubicBezTo>
                    <a:pt x="545" y="826"/>
                    <a:pt x="792" y="925"/>
                    <a:pt x="792" y="925"/>
                  </a:cubicBezTo>
                  <a:lnTo>
                    <a:pt x="660" y="925"/>
                  </a:lnTo>
                  <a:cubicBezTo>
                    <a:pt x="708" y="957"/>
                    <a:pt x="779" y="989"/>
                    <a:pt x="842" y="1009"/>
                  </a:cubicBezTo>
                  <a:lnTo>
                    <a:pt x="842" y="1009"/>
                  </a:lnTo>
                  <a:cubicBezTo>
                    <a:pt x="832" y="1008"/>
                    <a:pt x="825" y="1007"/>
                    <a:pt x="825" y="1007"/>
                  </a:cubicBezTo>
                  <a:lnTo>
                    <a:pt x="825" y="1007"/>
                  </a:lnTo>
                  <a:cubicBezTo>
                    <a:pt x="891" y="1106"/>
                    <a:pt x="1205" y="1106"/>
                    <a:pt x="1205" y="1106"/>
                  </a:cubicBezTo>
                  <a:lnTo>
                    <a:pt x="1040" y="1172"/>
                  </a:lnTo>
                  <a:cubicBezTo>
                    <a:pt x="1108" y="1189"/>
                    <a:pt x="1174" y="1197"/>
                    <a:pt x="1237" y="1197"/>
                  </a:cubicBezTo>
                  <a:cubicBezTo>
                    <a:pt x="1416" y="1197"/>
                    <a:pt x="1564" y="1139"/>
                    <a:pt x="1650" y="1090"/>
                  </a:cubicBezTo>
                  <a:lnTo>
                    <a:pt x="1666" y="1090"/>
                  </a:lnTo>
                  <a:cubicBezTo>
                    <a:pt x="1699" y="1073"/>
                    <a:pt x="1765" y="1007"/>
                    <a:pt x="1765" y="991"/>
                  </a:cubicBezTo>
                  <a:cubicBezTo>
                    <a:pt x="1765" y="941"/>
                    <a:pt x="1782" y="909"/>
                    <a:pt x="1782" y="859"/>
                  </a:cubicBezTo>
                  <a:cubicBezTo>
                    <a:pt x="1782" y="859"/>
                    <a:pt x="1897" y="562"/>
                    <a:pt x="1534" y="249"/>
                  </a:cubicBezTo>
                  <a:cubicBezTo>
                    <a:pt x="1344" y="58"/>
                    <a:pt x="1255" y="24"/>
                    <a:pt x="1216" y="24"/>
                  </a:cubicBezTo>
                  <a:cubicBezTo>
                    <a:pt x="1194" y="24"/>
                    <a:pt x="1188" y="35"/>
                    <a:pt x="1188" y="35"/>
                  </a:cubicBezTo>
                  <a:lnTo>
                    <a:pt x="1369" y="265"/>
                  </a:lnTo>
                  <a:lnTo>
                    <a:pt x="1369" y="265"/>
                  </a:lnTo>
                  <a:lnTo>
                    <a:pt x="1304" y="232"/>
                  </a:lnTo>
                  <a:cubicBezTo>
                    <a:pt x="1224" y="185"/>
                    <a:pt x="993" y="1"/>
                    <a:pt x="873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11334922" y="2402529"/>
              <a:ext cx="114645" cy="77189"/>
            </a:xfrm>
            <a:custGeom>
              <a:rect b="b" l="l" r="r" t="t"/>
              <a:pathLst>
                <a:path extrusionOk="0" h="1255" w="1864">
                  <a:moveTo>
                    <a:pt x="0" y="119"/>
                  </a:moveTo>
                  <a:cubicBezTo>
                    <a:pt x="0" y="119"/>
                    <a:pt x="7" y="121"/>
                    <a:pt x="20" y="125"/>
                  </a:cubicBezTo>
                  <a:lnTo>
                    <a:pt x="20" y="125"/>
                  </a:lnTo>
                  <a:cubicBezTo>
                    <a:pt x="13" y="122"/>
                    <a:pt x="7" y="120"/>
                    <a:pt x="0" y="119"/>
                  </a:cubicBezTo>
                  <a:close/>
                  <a:moveTo>
                    <a:pt x="633" y="0"/>
                  </a:moveTo>
                  <a:cubicBezTo>
                    <a:pt x="624" y="0"/>
                    <a:pt x="617" y="1"/>
                    <a:pt x="610" y="3"/>
                  </a:cubicBezTo>
                  <a:lnTo>
                    <a:pt x="709" y="135"/>
                  </a:lnTo>
                  <a:lnTo>
                    <a:pt x="726" y="185"/>
                  </a:lnTo>
                  <a:cubicBezTo>
                    <a:pt x="726" y="185"/>
                    <a:pt x="330" y="3"/>
                    <a:pt x="313" y="3"/>
                  </a:cubicBezTo>
                  <a:lnTo>
                    <a:pt x="313" y="3"/>
                  </a:lnTo>
                  <a:lnTo>
                    <a:pt x="478" y="168"/>
                  </a:lnTo>
                  <a:lnTo>
                    <a:pt x="132" y="36"/>
                  </a:lnTo>
                  <a:lnTo>
                    <a:pt x="280" y="168"/>
                  </a:lnTo>
                  <a:cubicBezTo>
                    <a:pt x="189" y="168"/>
                    <a:pt x="68" y="138"/>
                    <a:pt x="20" y="125"/>
                  </a:cubicBezTo>
                  <a:lnTo>
                    <a:pt x="20" y="125"/>
                  </a:lnTo>
                  <a:cubicBezTo>
                    <a:pt x="101" y="154"/>
                    <a:pt x="206" y="260"/>
                    <a:pt x="297" y="366"/>
                  </a:cubicBezTo>
                  <a:lnTo>
                    <a:pt x="165" y="333"/>
                  </a:lnTo>
                  <a:lnTo>
                    <a:pt x="165" y="333"/>
                  </a:lnTo>
                  <a:cubicBezTo>
                    <a:pt x="231" y="383"/>
                    <a:pt x="462" y="581"/>
                    <a:pt x="462" y="581"/>
                  </a:cubicBezTo>
                  <a:lnTo>
                    <a:pt x="297" y="531"/>
                  </a:lnTo>
                  <a:lnTo>
                    <a:pt x="297" y="531"/>
                  </a:lnTo>
                  <a:cubicBezTo>
                    <a:pt x="363" y="597"/>
                    <a:pt x="643" y="795"/>
                    <a:pt x="643" y="795"/>
                  </a:cubicBezTo>
                  <a:lnTo>
                    <a:pt x="478" y="762"/>
                  </a:lnTo>
                  <a:lnTo>
                    <a:pt x="478" y="762"/>
                  </a:lnTo>
                  <a:cubicBezTo>
                    <a:pt x="544" y="828"/>
                    <a:pt x="792" y="943"/>
                    <a:pt x="792" y="943"/>
                  </a:cubicBezTo>
                  <a:lnTo>
                    <a:pt x="643" y="927"/>
                  </a:lnTo>
                  <a:lnTo>
                    <a:pt x="643" y="927"/>
                  </a:lnTo>
                  <a:cubicBezTo>
                    <a:pt x="700" y="974"/>
                    <a:pt x="794" y="1021"/>
                    <a:pt x="862" y="1044"/>
                  </a:cubicBezTo>
                  <a:lnTo>
                    <a:pt x="862" y="1044"/>
                  </a:lnTo>
                  <a:cubicBezTo>
                    <a:pt x="817" y="1038"/>
                    <a:pt x="775" y="1026"/>
                    <a:pt x="775" y="1026"/>
                  </a:cubicBezTo>
                  <a:lnTo>
                    <a:pt x="775" y="1026"/>
                  </a:lnTo>
                  <a:cubicBezTo>
                    <a:pt x="825" y="1141"/>
                    <a:pt x="1138" y="1174"/>
                    <a:pt x="1138" y="1174"/>
                  </a:cubicBezTo>
                  <a:lnTo>
                    <a:pt x="973" y="1207"/>
                  </a:lnTo>
                  <a:cubicBezTo>
                    <a:pt x="1060" y="1242"/>
                    <a:pt x="1145" y="1254"/>
                    <a:pt x="1223" y="1254"/>
                  </a:cubicBezTo>
                  <a:cubicBezTo>
                    <a:pt x="1368" y="1254"/>
                    <a:pt x="1492" y="1212"/>
                    <a:pt x="1567" y="1191"/>
                  </a:cubicBezTo>
                  <a:lnTo>
                    <a:pt x="1600" y="1191"/>
                  </a:lnTo>
                  <a:cubicBezTo>
                    <a:pt x="1633" y="1174"/>
                    <a:pt x="1698" y="1108"/>
                    <a:pt x="1698" y="1092"/>
                  </a:cubicBezTo>
                  <a:cubicBezTo>
                    <a:pt x="1715" y="1042"/>
                    <a:pt x="1731" y="1009"/>
                    <a:pt x="1731" y="960"/>
                  </a:cubicBezTo>
                  <a:cubicBezTo>
                    <a:pt x="1731" y="960"/>
                    <a:pt x="1863" y="680"/>
                    <a:pt x="1534" y="317"/>
                  </a:cubicBezTo>
                  <a:cubicBezTo>
                    <a:pt x="1343" y="126"/>
                    <a:pt x="1261" y="92"/>
                    <a:pt x="1227" y="92"/>
                  </a:cubicBezTo>
                  <a:cubicBezTo>
                    <a:pt x="1208" y="92"/>
                    <a:pt x="1204" y="102"/>
                    <a:pt x="1204" y="102"/>
                  </a:cubicBezTo>
                  <a:lnTo>
                    <a:pt x="1354" y="328"/>
                  </a:lnTo>
                  <a:lnTo>
                    <a:pt x="1354" y="328"/>
                  </a:lnTo>
                  <a:cubicBezTo>
                    <a:pt x="1335" y="308"/>
                    <a:pt x="1303" y="284"/>
                    <a:pt x="1303" y="284"/>
                  </a:cubicBezTo>
                  <a:cubicBezTo>
                    <a:pt x="1237" y="218"/>
                    <a:pt x="989" y="20"/>
                    <a:pt x="874" y="20"/>
                  </a:cubicBezTo>
                  <a:lnTo>
                    <a:pt x="1039" y="201"/>
                  </a:lnTo>
                  <a:cubicBezTo>
                    <a:pt x="1039" y="201"/>
                    <a:pt x="752" y="0"/>
                    <a:pt x="633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11442369" y="2515450"/>
              <a:ext cx="62981" cy="137833"/>
            </a:xfrm>
            <a:custGeom>
              <a:rect b="b" l="l" r="r" t="t"/>
              <a:pathLst>
                <a:path extrusionOk="0" h="2241" w="1024">
                  <a:moveTo>
                    <a:pt x="407" y="1"/>
                  </a:moveTo>
                  <a:cubicBezTo>
                    <a:pt x="360" y="1"/>
                    <a:pt x="331" y="14"/>
                    <a:pt x="331" y="14"/>
                  </a:cubicBezTo>
                  <a:cubicBezTo>
                    <a:pt x="298" y="14"/>
                    <a:pt x="281" y="31"/>
                    <a:pt x="232" y="31"/>
                  </a:cubicBezTo>
                  <a:cubicBezTo>
                    <a:pt x="215" y="31"/>
                    <a:pt x="166" y="97"/>
                    <a:pt x="149" y="146"/>
                  </a:cubicBezTo>
                  <a:lnTo>
                    <a:pt x="149" y="163"/>
                  </a:lnTo>
                  <a:lnTo>
                    <a:pt x="149" y="179"/>
                  </a:lnTo>
                  <a:cubicBezTo>
                    <a:pt x="83" y="328"/>
                    <a:pt x="1" y="591"/>
                    <a:pt x="50" y="921"/>
                  </a:cubicBezTo>
                  <a:lnTo>
                    <a:pt x="83" y="707"/>
                  </a:lnTo>
                  <a:lnTo>
                    <a:pt x="83" y="707"/>
                  </a:lnTo>
                  <a:cubicBezTo>
                    <a:pt x="83" y="707"/>
                    <a:pt x="67" y="1103"/>
                    <a:pt x="149" y="1185"/>
                  </a:cubicBezTo>
                  <a:cubicBezTo>
                    <a:pt x="149" y="1185"/>
                    <a:pt x="133" y="1020"/>
                    <a:pt x="149" y="954"/>
                  </a:cubicBezTo>
                  <a:cubicBezTo>
                    <a:pt x="182" y="971"/>
                    <a:pt x="215" y="1235"/>
                    <a:pt x="265" y="1350"/>
                  </a:cubicBezTo>
                  <a:lnTo>
                    <a:pt x="265" y="1185"/>
                  </a:lnTo>
                  <a:cubicBezTo>
                    <a:pt x="265" y="1185"/>
                    <a:pt x="314" y="1498"/>
                    <a:pt x="380" y="1597"/>
                  </a:cubicBezTo>
                  <a:lnTo>
                    <a:pt x="364" y="1399"/>
                  </a:lnTo>
                  <a:lnTo>
                    <a:pt x="364" y="1399"/>
                  </a:lnTo>
                  <a:cubicBezTo>
                    <a:pt x="364" y="1400"/>
                    <a:pt x="479" y="1795"/>
                    <a:pt x="529" y="1845"/>
                  </a:cubicBezTo>
                  <a:lnTo>
                    <a:pt x="512" y="1647"/>
                  </a:lnTo>
                  <a:lnTo>
                    <a:pt x="512" y="1647"/>
                  </a:lnTo>
                  <a:cubicBezTo>
                    <a:pt x="512" y="1647"/>
                    <a:pt x="628" y="1960"/>
                    <a:pt x="661" y="2043"/>
                  </a:cubicBezTo>
                  <a:lnTo>
                    <a:pt x="644" y="1878"/>
                  </a:lnTo>
                  <a:lnTo>
                    <a:pt x="644" y="1878"/>
                  </a:lnTo>
                  <a:cubicBezTo>
                    <a:pt x="720" y="2030"/>
                    <a:pt x="796" y="2140"/>
                    <a:pt x="807" y="2221"/>
                  </a:cubicBezTo>
                  <a:lnTo>
                    <a:pt x="807" y="2221"/>
                  </a:lnTo>
                  <a:cubicBezTo>
                    <a:pt x="804" y="2167"/>
                    <a:pt x="796" y="2014"/>
                    <a:pt x="809" y="1894"/>
                  </a:cubicBezTo>
                  <a:lnTo>
                    <a:pt x="891" y="2076"/>
                  </a:lnTo>
                  <a:lnTo>
                    <a:pt x="858" y="1630"/>
                  </a:lnTo>
                  <a:lnTo>
                    <a:pt x="957" y="1845"/>
                  </a:lnTo>
                  <a:cubicBezTo>
                    <a:pt x="957" y="1812"/>
                    <a:pt x="858" y="1333"/>
                    <a:pt x="858" y="1317"/>
                  </a:cubicBezTo>
                  <a:lnTo>
                    <a:pt x="858" y="1317"/>
                  </a:lnTo>
                  <a:lnTo>
                    <a:pt x="891" y="1350"/>
                  </a:lnTo>
                  <a:lnTo>
                    <a:pt x="990" y="1515"/>
                  </a:lnTo>
                  <a:cubicBezTo>
                    <a:pt x="1023" y="1399"/>
                    <a:pt x="875" y="971"/>
                    <a:pt x="875" y="971"/>
                  </a:cubicBezTo>
                  <a:lnTo>
                    <a:pt x="875" y="971"/>
                  </a:lnTo>
                  <a:lnTo>
                    <a:pt x="990" y="1185"/>
                  </a:lnTo>
                  <a:cubicBezTo>
                    <a:pt x="1023" y="1020"/>
                    <a:pt x="875" y="723"/>
                    <a:pt x="825" y="641"/>
                  </a:cubicBezTo>
                  <a:lnTo>
                    <a:pt x="792" y="558"/>
                  </a:lnTo>
                  <a:lnTo>
                    <a:pt x="792" y="558"/>
                  </a:lnTo>
                  <a:lnTo>
                    <a:pt x="957" y="806"/>
                  </a:lnTo>
                  <a:cubicBezTo>
                    <a:pt x="957" y="806"/>
                    <a:pt x="1023" y="756"/>
                    <a:pt x="809" y="344"/>
                  </a:cubicBezTo>
                  <a:cubicBezTo>
                    <a:pt x="657" y="51"/>
                    <a:pt x="498" y="1"/>
                    <a:pt x="407" y="1"/>
                  </a:cubicBezTo>
                  <a:close/>
                  <a:moveTo>
                    <a:pt x="807" y="2221"/>
                  </a:moveTo>
                  <a:cubicBezTo>
                    <a:pt x="808" y="2233"/>
                    <a:pt x="809" y="2240"/>
                    <a:pt x="809" y="2240"/>
                  </a:cubicBezTo>
                  <a:cubicBezTo>
                    <a:pt x="809" y="2234"/>
                    <a:pt x="808" y="2227"/>
                    <a:pt x="807" y="222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11521525" y="2462495"/>
              <a:ext cx="61874" cy="138017"/>
            </a:xfrm>
            <a:custGeom>
              <a:rect b="b" l="l" r="r" t="t"/>
              <a:pathLst>
                <a:path extrusionOk="0" h="2244" w="1006">
                  <a:moveTo>
                    <a:pt x="415" y="0"/>
                  </a:moveTo>
                  <a:cubicBezTo>
                    <a:pt x="363" y="0"/>
                    <a:pt x="330" y="18"/>
                    <a:pt x="330" y="18"/>
                  </a:cubicBezTo>
                  <a:cubicBezTo>
                    <a:pt x="280" y="18"/>
                    <a:pt x="264" y="34"/>
                    <a:pt x="231" y="34"/>
                  </a:cubicBezTo>
                  <a:cubicBezTo>
                    <a:pt x="198" y="34"/>
                    <a:pt x="165" y="84"/>
                    <a:pt x="149" y="133"/>
                  </a:cubicBezTo>
                  <a:lnTo>
                    <a:pt x="149" y="150"/>
                  </a:lnTo>
                  <a:lnTo>
                    <a:pt x="149" y="166"/>
                  </a:lnTo>
                  <a:cubicBezTo>
                    <a:pt x="83" y="315"/>
                    <a:pt x="0" y="579"/>
                    <a:pt x="33" y="908"/>
                  </a:cubicBezTo>
                  <a:lnTo>
                    <a:pt x="83" y="710"/>
                  </a:lnTo>
                  <a:lnTo>
                    <a:pt x="83" y="710"/>
                  </a:lnTo>
                  <a:cubicBezTo>
                    <a:pt x="83" y="711"/>
                    <a:pt x="66" y="1106"/>
                    <a:pt x="149" y="1189"/>
                  </a:cubicBezTo>
                  <a:cubicBezTo>
                    <a:pt x="149" y="1189"/>
                    <a:pt x="116" y="1024"/>
                    <a:pt x="149" y="958"/>
                  </a:cubicBezTo>
                  <a:cubicBezTo>
                    <a:pt x="165" y="958"/>
                    <a:pt x="214" y="1222"/>
                    <a:pt x="247" y="1354"/>
                  </a:cubicBezTo>
                  <a:lnTo>
                    <a:pt x="247" y="1189"/>
                  </a:lnTo>
                  <a:cubicBezTo>
                    <a:pt x="247" y="1189"/>
                    <a:pt x="313" y="1502"/>
                    <a:pt x="379" y="1601"/>
                  </a:cubicBezTo>
                  <a:lnTo>
                    <a:pt x="346" y="1386"/>
                  </a:lnTo>
                  <a:lnTo>
                    <a:pt x="346" y="1386"/>
                  </a:lnTo>
                  <a:cubicBezTo>
                    <a:pt x="346" y="1387"/>
                    <a:pt x="478" y="1782"/>
                    <a:pt x="511" y="1848"/>
                  </a:cubicBezTo>
                  <a:lnTo>
                    <a:pt x="495" y="1634"/>
                  </a:lnTo>
                  <a:lnTo>
                    <a:pt x="495" y="1634"/>
                  </a:lnTo>
                  <a:cubicBezTo>
                    <a:pt x="495" y="1634"/>
                    <a:pt x="610" y="1947"/>
                    <a:pt x="660" y="2030"/>
                  </a:cubicBezTo>
                  <a:lnTo>
                    <a:pt x="643" y="1865"/>
                  </a:lnTo>
                  <a:lnTo>
                    <a:pt x="643" y="1865"/>
                  </a:lnTo>
                  <a:cubicBezTo>
                    <a:pt x="714" y="2005"/>
                    <a:pt x="784" y="2122"/>
                    <a:pt x="803" y="2205"/>
                  </a:cubicBezTo>
                  <a:lnTo>
                    <a:pt x="803" y="2205"/>
                  </a:lnTo>
                  <a:cubicBezTo>
                    <a:pt x="795" y="2136"/>
                    <a:pt x="784" y="1991"/>
                    <a:pt x="808" y="1881"/>
                  </a:cubicBezTo>
                  <a:lnTo>
                    <a:pt x="891" y="2079"/>
                  </a:lnTo>
                  <a:lnTo>
                    <a:pt x="841" y="1617"/>
                  </a:lnTo>
                  <a:lnTo>
                    <a:pt x="940" y="1848"/>
                  </a:lnTo>
                  <a:cubicBezTo>
                    <a:pt x="940" y="1799"/>
                    <a:pt x="841" y="1337"/>
                    <a:pt x="841" y="1304"/>
                  </a:cubicBezTo>
                  <a:lnTo>
                    <a:pt x="841" y="1304"/>
                  </a:lnTo>
                  <a:lnTo>
                    <a:pt x="891" y="1354"/>
                  </a:lnTo>
                  <a:lnTo>
                    <a:pt x="989" y="1518"/>
                  </a:lnTo>
                  <a:cubicBezTo>
                    <a:pt x="1006" y="1387"/>
                    <a:pt x="858" y="958"/>
                    <a:pt x="858" y="958"/>
                  </a:cubicBezTo>
                  <a:lnTo>
                    <a:pt x="858" y="958"/>
                  </a:lnTo>
                  <a:lnTo>
                    <a:pt x="989" y="1189"/>
                  </a:lnTo>
                  <a:cubicBezTo>
                    <a:pt x="1006" y="1024"/>
                    <a:pt x="858" y="710"/>
                    <a:pt x="825" y="628"/>
                  </a:cubicBezTo>
                  <a:lnTo>
                    <a:pt x="775" y="546"/>
                  </a:lnTo>
                  <a:lnTo>
                    <a:pt x="940" y="793"/>
                  </a:lnTo>
                  <a:cubicBezTo>
                    <a:pt x="940" y="793"/>
                    <a:pt x="1006" y="760"/>
                    <a:pt x="808" y="348"/>
                  </a:cubicBezTo>
                  <a:cubicBezTo>
                    <a:pt x="661" y="54"/>
                    <a:pt x="508" y="0"/>
                    <a:pt x="415" y="0"/>
                  </a:cubicBezTo>
                  <a:close/>
                  <a:moveTo>
                    <a:pt x="803" y="2205"/>
                  </a:moveTo>
                  <a:cubicBezTo>
                    <a:pt x="806" y="2229"/>
                    <a:pt x="808" y="2244"/>
                    <a:pt x="808" y="2244"/>
                  </a:cubicBezTo>
                  <a:cubicBezTo>
                    <a:pt x="808" y="2232"/>
                    <a:pt x="806" y="2219"/>
                    <a:pt x="803" y="2205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11561072" y="2377928"/>
              <a:ext cx="82171" cy="117167"/>
            </a:xfrm>
            <a:custGeom>
              <a:rect b="b" l="l" r="r" t="t"/>
              <a:pathLst>
                <a:path extrusionOk="0" h="1905" w="1336">
                  <a:moveTo>
                    <a:pt x="338" y="1"/>
                  </a:moveTo>
                  <a:cubicBezTo>
                    <a:pt x="192" y="1"/>
                    <a:pt x="116" y="90"/>
                    <a:pt x="116" y="90"/>
                  </a:cubicBezTo>
                  <a:cubicBezTo>
                    <a:pt x="83" y="107"/>
                    <a:pt x="66" y="123"/>
                    <a:pt x="33" y="173"/>
                  </a:cubicBezTo>
                  <a:cubicBezTo>
                    <a:pt x="17" y="189"/>
                    <a:pt x="0" y="272"/>
                    <a:pt x="0" y="321"/>
                  </a:cubicBezTo>
                  <a:lnTo>
                    <a:pt x="0" y="338"/>
                  </a:lnTo>
                  <a:lnTo>
                    <a:pt x="0" y="354"/>
                  </a:lnTo>
                  <a:cubicBezTo>
                    <a:pt x="0" y="502"/>
                    <a:pt x="17" y="783"/>
                    <a:pt x="165" y="1080"/>
                  </a:cubicBezTo>
                  <a:lnTo>
                    <a:pt x="149" y="865"/>
                  </a:lnTo>
                  <a:lnTo>
                    <a:pt x="149" y="865"/>
                  </a:lnTo>
                  <a:cubicBezTo>
                    <a:pt x="149" y="865"/>
                    <a:pt x="248" y="1211"/>
                    <a:pt x="363" y="1277"/>
                  </a:cubicBezTo>
                  <a:cubicBezTo>
                    <a:pt x="363" y="1277"/>
                    <a:pt x="281" y="1129"/>
                    <a:pt x="281" y="1096"/>
                  </a:cubicBezTo>
                  <a:cubicBezTo>
                    <a:pt x="283" y="1095"/>
                    <a:pt x="285" y="1095"/>
                    <a:pt x="288" y="1095"/>
                  </a:cubicBezTo>
                  <a:cubicBezTo>
                    <a:pt x="355" y="1095"/>
                    <a:pt x="481" y="1313"/>
                    <a:pt x="561" y="1393"/>
                  </a:cubicBezTo>
                  <a:lnTo>
                    <a:pt x="495" y="1228"/>
                  </a:lnTo>
                  <a:lnTo>
                    <a:pt x="495" y="1228"/>
                  </a:lnTo>
                  <a:cubicBezTo>
                    <a:pt x="495" y="1228"/>
                    <a:pt x="660" y="1475"/>
                    <a:pt x="742" y="1525"/>
                  </a:cubicBezTo>
                  <a:lnTo>
                    <a:pt x="660" y="1360"/>
                  </a:lnTo>
                  <a:lnTo>
                    <a:pt x="660" y="1360"/>
                  </a:lnTo>
                  <a:cubicBezTo>
                    <a:pt x="660" y="1360"/>
                    <a:pt x="907" y="1657"/>
                    <a:pt x="973" y="1690"/>
                  </a:cubicBezTo>
                  <a:lnTo>
                    <a:pt x="891" y="1525"/>
                  </a:lnTo>
                  <a:lnTo>
                    <a:pt x="1154" y="1805"/>
                  </a:lnTo>
                  <a:lnTo>
                    <a:pt x="1072" y="1657"/>
                  </a:lnTo>
                  <a:lnTo>
                    <a:pt x="1072" y="1657"/>
                  </a:lnTo>
                  <a:cubicBezTo>
                    <a:pt x="1188" y="1721"/>
                    <a:pt x="1274" y="1796"/>
                    <a:pt x="1314" y="1857"/>
                  </a:cubicBezTo>
                  <a:lnTo>
                    <a:pt x="1314" y="1857"/>
                  </a:lnTo>
                  <a:cubicBezTo>
                    <a:pt x="1287" y="1797"/>
                    <a:pt x="1243" y="1690"/>
                    <a:pt x="1220" y="1591"/>
                  </a:cubicBezTo>
                  <a:lnTo>
                    <a:pt x="1220" y="1591"/>
                  </a:lnTo>
                  <a:lnTo>
                    <a:pt x="1336" y="1723"/>
                  </a:lnTo>
                  <a:lnTo>
                    <a:pt x="1138" y="1327"/>
                  </a:lnTo>
                  <a:lnTo>
                    <a:pt x="1303" y="1459"/>
                  </a:lnTo>
                  <a:cubicBezTo>
                    <a:pt x="1303" y="1442"/>
                    <a:pt x="1023" y="1047"/>
                    <a:pt x="1023" y="1047"/>
                  </a:cubicBezTo>
                  <a:lnTo>
                    <a:pt x="1023" y="1047"/>
                  </a:lnTo>
                  <a:lnTo>
                    <a:pt x="1072" y="1080"/>
                  </a:lnTo>
                  <a:lnTo>
                    <a:pt x="1220" y="1162"/>
                  </a:lnTo>
                  <a:cubicBezTo>
                    <a:pt x="1187" y="1030"/>
                    <a:pt x="924" y="700"/>
                    <a:pt x="924" y="700"/>
                  </a:cubicBezTo>
                  <a:lnTo>
                    <a:pt x="924" y="700"/>
                  </a:lnTo>
                  <a:lnTo>
                    <a:pt x="1138" y="832"/>
                  </a:lnTo>
                  <a:cubicBezTo>
                    <a:pt x="1089" y="667"/>
                    <a:pt x="858" y="453"/>
                    <a:pt x="775" y="420"/>
                  </a:cubicBezTo>
                  <a:lnTo>
                    <a:pt x="726" y="354"/>
                  </a:lnTo>
                  <a:lnTo>
                    <a:pt x="973" y="469"/>
                  </a:lnTo>
                  <a:cubicBezTo>
                    <a:pt x="973" y="469"/>
                    <a:pt x="1006" y="387"/>
                    <a:pt x="676" y="140"/>
                  </a:cubicBezTo>
                  <a:cubicBezTo>
                    <a:pt x="539" y="34"/>
                    <a:pt x="426" y="1"/>
                    <a:pt x="338" y="1"/>
                  </a:cubicBezTo>
                  <a:close/>
                  <a:moveTo>
                    <a:pt x="1314" y="1857"/>
                  </a:moveTo>
                  <a:lnTo>
                    <a:pt x="1314" y="1857"/>
                  </a:lnTo>
                  <a:cubicBezTo>
                    <a:pt x="1327" y="1886"/>
                    <a:pt x="1336" y="1904"/>
                    <a:pt x="1336" y="1904"/>
                  </a:cubicBezTo>
                  <a:cubicBezTo>
                    <a:pt x="1332" y="1890"/>
                    <a:pt x="1325" y="1874"/>
                    <a:pt x="1314" y="1857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11580322" y="2298280"/>
              <a:ext cx="112616" cy="71100"/>
            </a:xfrm>
            <a:custGeom>
              <a:rect b="b" l="l" r="r" t="t"/>
              <a:pathLst>
                <a:path extrusionOk="0" h="1156" w="1831">
                  <a:moveTo>
                    <a:pt x="1766" y="1015"/>
                  </a:moveTo>
                  <a:cubicBezTo>
                    <a:pt x="1804" y="1040"/>
                    <a:pt x="1831" y="1055"/>
                    <a:pt x="1831" y="1055"/>
                  </a:cubicBezTo>
                  <a:cubicBezTo>
                    <a:pt x="1813" y="1037"/>
                    <a:pt x="1791" y="1024"/>
                    <a:pt x="1766" y="1015"/>
                  </a:cubicBezTo>
                  <a:close/>
                  <a:moveTo>
                    <a:pt x="528" y="0"/>
                  </a:moveTo>
                  <a:cubicBezTo>
                    <a:pt x="99" y="0"/>
                    <a:pt x="33" y="313"/>
                    <a:pt x="33" y="313"/>
                  </a:cubicBezTo>
                  <a:cubicBezTo>
                    <a:pt x="17" y="346"/>
                    <a:pt x="17" y="396"/>
                    <a:pt x="1" y="429"/>
                  </a:cubicBezTo>
                  <a:cubicBezTo>
                    <a:pt x="1" y="445"/>
                    <a:pt x="1" y="544"/>
                    <a:pt x="17" y="577"/>
                  </a:cubicBezTo>
                  <a:lnTo>
                    <a:pt x="17" y="594"/>
                  </a:lnTo>
                  <a:lnTo>
                    <a:pt x="17" y="610"/>
                  </a:lnTo>
                  <a:cubicBezTo>
                    <a:pt x="83" y="742"/>
                    <a:pt x="215" y="989"/>
                    <a:pt x="462" y="1105"/>
                  </a:cubicBezTo>
                  <a:lnTo>
                    <a:pt x="363" y="956"/>
                  </a:lnTo>
                  <a:lnTo>
                    <a:pt x="363" y="956"/>
                  </a:lnTo>
                  <a:cubicBezTo>
                    <a:pt x="363" y="957"/>
                    <a:pt x="593" y="1155"/>
                    <a:pt x="698" y="1155"/>
                  </a:cubicBezTo>
                  <a:cubicBezTo>
                    <a:pt x="702" y="1155"/>
                    <a:pt x="706" y="1155"/>
                    <a:pt x="710" y="1154"/>
                  </a:cubicBezTo>
                  <a:cubicBezTo>
                    <a:pt x="710" y="1154"/>
                    <a:pt x="594" y="1072"/>
                    <a:pt x="578" y="1039"/>
                  </a:cubicBezTo>
                  <a:cubicBezTo>
                    <a:pt x="582" y="1034"/>
                    <a:pt x="590" y="1032"/>
                    <a:pt x="601" y="1032"/>
                  </a:cubicBezTo>
                  <a:cubicBezTo>
                    <a:pt x="668" y="1032"/>
                    <a:pt x="839" y="1109"/>
                    <a:pt x="924" y="1138"/>
                  </a:cubicBezTo>
                  <a:lnTo>
                    <a:pt x="825" y="1039"/>
                  </a:lnTo>
                  <a:lnTo>
                    <a:pt x="825" y="1039"/>
                  </a:lnTo>
                  <a:cubicBezTo>
                    <a:pt x="825" y="1039"/>
                    <a:pt x="1072" y="1138"/>
                    <a:pt x="1155" y="1138"/>
                  </a:cubicBezTo>
                  <a:lnTo>
                    <a:pt x="1006" y="1039"/>
                  </a:lnTo>
                  <a:lnTo>
                    <a:pt x="1006" y="1039"/>
                  </a:lnTo>
                  <a:cubicBezTo>
                    <a:pt x="1007" y="1039"/>
                    <a:pt x="1336" y="1121"/>
                    <a:pt x="1402" y="1121"/>
                  </a:cubicBezTo>
                  <a:lnTo>
                    <a:pt x="1254" y="1039"/>
                  </a:lnTo>
                  <a:lnTo>
                    <a:pt x="1254" y="1039"/>
                  </a:lnTo>
                  <a:cubicBezTo>
                    <a:pt x="1254" y="1039"/>
                    <a:pt x="1534" y="1072"/>
                    <a:pt x="1600" y="1072"/>
                  </a:cubicBezTo>
                  <a:lnTo>
                    <a:pt x="1485" y="1006"/>
                  </a:lnTo>
                  <a:cubicBezTo>
                    <a:pt x="1540" y="1000"/>
                    <a:pt x="1589" y="997"/>
                    <a:pt x="1633" y="997"/>
                  </a:cubicBezTo>
                  <a:cubicBezTo>
                    <a:pt x="1685" y="997"/>
                    <a:pt x="1729" y="1002"/>
                    <a:pt x="1766" y="1015"/>
                  </a:cubicBezTo>
                  <a:lnTo>
                    <a:pt x="1766" y="1015"/>
                  </a:lnTo>
                  <a:cubicBezTo>
                    <a:pt x="1716" y="982"/>
                    <a:pt x="1647" y="931"/>
                    <a:pt x="1600" y="874"/>
                  </a:cubicBezTo>
                  <a:lnTo>
                    <a:pt x="1600" y="874"/>
                  </a:lnTo>
                  <a:lnTo>
                    <a:pt x="1765" y="890"/>
                  </a:lnTo>
                  <a:lnTo>
                    <a:pt x="1435" y="693"/>
                  </a:lnTo>
                  <a:lnTo>
                    <a:pt x="1649" y="726"/>
                  </a:lnTo>
                  <a:cubicBezTo>
                    <a:pt x="1616" y="693"/>
                    <a:pt x="1237" y="528"/>
                    <a:pt x="1237" y="528"/>
                  </a:cubicBezTo>
                  <a:lnTo>
                    <a:pt x="1270" y="511"/>
                  </a:lnTo>
                  <a:lnTo>
                    <a:pt x="1435" y="495"/>
                  </a:lnTo>
                  <a:cubicBezTo>
                    <a:pt x="1369" y="396"/>
                    <a:pt x="973" y="313"/>
                    <a:pt x="973" y="313"/>
                  </a:cubicBezTo>
                  <a:lnTo>
                    <a:pt x="1204" y="280"/>
                  </a:lnTo>
                  <a:cubicBezTo>
                    <a:pt x="1105" y="181"/>
                    <a:pt x="825" y="165"/>
                    <a:pt x="743" y="165"/>
                  </a:cubicBezTo>
                  <a:lnTo>
                    <a:pt x="660" y="148"/>
                  </a:lnTo>
                  <a:lnTo>
                    <a:pt x="907" y="82"/>
                  </a:lnTo>
                  <a:cubicBezTo>
                    <a:pt x="907" y="82"/>
                    <a:pt x="907" y="0"/>
                    <a:pt x="528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11578293" y="2172505"/>
              <a:ext cx="112616" cy="83524"/>
            </a:xfrm>
            <a:custGeom>
              <a:rect b="b" l="l" r="r" t="t"/>
              <a:pathLst>
                <a:path extrusionOk="0" h="1358" w="1831">
                  <a:moveTo>
                    <a:pt x="1501" y="0"/>
                  </a:moveTo>
                  <a:cubicBezTo>
                    <a:pt x="1485" y="0"/>
                    <a:pt x="1122" y="231"/>
                    <a:pt x="1122" y="231"/>
                  </a:cubicBezTo>
                  <a:lnTo>
                    <a:pt x="1138" y="198"/>
                  </a:lnTo>
                  <a:lnTo>
                    <a:pt x="1237" y="50"/>
                  </a:lnTo>
                  <a:cubicBezTo>
                    <a:pt x="1234" y="49"/>
                    <a:pt x="1231" y="49"/>
                    <a:pt x="1228" y="49"/>
                  </a:cubicBezTo>
                  <a:cubicBezTo>
                    <a:pt x="1119" y="49"/>
                    <a:pt x="809" y="297"/>
                    <a:pt x="809" y="297"/>
                  </a:cubicBezTo>
                  <a:lnTo>
                    <a:pt x="957" y="83"/>
                  </a:lnTo>
                  <a:cubicBezTo>
                    <a:pt x="825" y="83"/>
                    <a:pt x="594" y="330"/>
                    <a:pt x="545" y="396"/>
                  </a:cubicBezTo>
                  <a:lnTo>
                    <a:pt x="479" y="462"/>
                  </a:lnTo>
                  <a:lnTo>
                    <a:pt x="644" y="215"/>
                  </a:lnTo>
                  <a:cubicBezTo>
                    <a:pt x="644" y="215"/>
                    <a:pt x="639" y="209"/>
                    <a:pt x="626" y="209"/>
                  </a:cubicBezTo>
                  <a:cubicBezTo>
                    <a:pt x="594" y="209"/>
                    <a:pt x="511" y="242"/>
                    <a:pt x="314" y="462"/>
                  </a:cubicBezTo>
                  <a:cubicBezTo>
                    <a:pt x="1" y="825"/>
                    <a:pt x="132" y="1089"/>
                    <a:pt x="132" y="1089"/>
                  </a:cubicBezTo>
                  <a:cubicBezTo>
                    <a:pt x="132" y="1138"/>
                    <a:pt x="149" y="1188"/>
                    <a:pt x="165" y="1221"/>
                  </a:cubicBezTo>
                  <a:cubicBezTo>
                    <a:pt x="198" y="1237"/>
                    <a:pt x="231" y="1287"/>
                    <a:pt x="281" y="1303"/>
                  </a:cubicBezTo>
                  <a:lnTo>
                    <a:pt x="297" y="1303"/>
                  </a:lnTo>
                  <a:cubicBezTo>
                    <a:pt x="361" y="1330"/>
                    <a:pt x="458" y="1357"/>
                    <a:pt x="575" y="1357"/>
                  </a:cubicBezTo>
                  <a:cubicBezTo>
                    <a:pt x="671" y="1357"/>
                    <a:pt x="779" y="1339"/>
                    <a:pt x="891" y="1287"/>
                  </a:cubicBezTo>
                  <a:lnTo>
                    <a:pt x="726" y="1270"/>
                  </a:lnTo>
                  <a:cubicBezTo>
                    <a:pt x="726" y="1270"/>
                    <a:pt x="1039" y="1221"/>
                    <a:pt x="1105" y="1105"/>
                  </a:cubicBezTo>
                  <a:lnTo>
                    <a:pt x="1105" y="1105"/>
                  </a:lnTo>
                  <a:cubicBezTo>
                    <a:pt x="1105" y="1105"/>
                    <a:pt x="1008" y="1141"/>
                    <a:pt x="960" y="1141"/>
                  </a:cubicBezTo>
                  <a:cubicBezTo>
                    <a:pt x="952" y="1141"/>
                    <a:pt x="945" y="1140"/>
                    <a:pt x="940" y="1138"/>
                  </a:cubicBezTo>
                  <a:cubicBezTo>
                    <a:pt x="973" y="1122"/>
                    <a:pt x="1188" y="1039"/>
                    <a:pt x="1287" y="957"/>
                  </a:cubicBezTo>
                  <a:lnTo>
                    <a:pt x="1287" y="957"/>
                  </a:lnTo>
                  <a:lnTo>
                    <a:pt x="1138" y="973"/>
                  </a:lnTo>
                  <a:cubicBezTo>
                    <a:pt x="1138" y="973"/>
                    <a:pt x="1369" y="825"/>
                    <a:pt x="1419" y="742"/>
                  </a:cubicBezTo>
                  <a:lnTo>
                    <a:pt x="1419" y="742"/>
                  </a:lnTo>
                  <a:lnTo>
                    <a:pt x="1270" y="792"/>
                  </a:lnTo>
                  <a:cubicBezTo>
                    <a:pt x="1270" y="792"/>
                    <a:pt x="1551" y="561"/>
                    <a:pt x="1600" y="495"/>
                  </a:cubicBezTo>
                  <a:lnTo>
                    <a:pt x="1600" y="495"/>
                  </a:lnTo>
                  <a:lnTo>
                    <a:pt x="1435" y="561"/>
                  </a:lnTo>
                  <a:cubicBezTo>
                    <a:pt x="1435" y="561"/>
                    <a:pt x="1649" y="363"/>
                    <a:pt x="1699" y="297"/>
                  </a:cubicBezTo>
                  <a:lnTo>
                    <a:pt x="1699" y="297"/>
                  </a:lnTo>
                  <a:lnTo>
                    <a:pt x="1567" y="363"/>
                  </a:lnTo>
                  <a:cubicBezTo>
                    <a:pt x="1682" y="215"/>
                    <a:pt x="1781" y="116"/>
                    <a:pt x="1831" y="83"/>
                  </a:cubicBezTo>
                  <a:lnTo>
                    <a:pt x="1831" y="83"/>
                  </a:lnTo>
                  <a:cubicBezTo>
                    <a:pt x="1831" y="83"/>
                    <a:pt x="1699" y="149"/>
                    <a:pt x="1567" y="149"/>
                  </a:cubicBezTo>
                  <a:lnTo>
                    <a:pt x="1699" y="33"/>
                  </a:lnTo>
                  <a:lnTo>
                    <a:pt x="1336" y="165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11536962" y="2190464"/>
              <a:ext cx="45452" cy="95702"/>
            </a:xfrm>
            <a:custGeom>
              <a:rect b="b" l="l" r="r" t="t"/>
              <a:pathLst>
                <a:path extrusionOk="0" h="1556" w="739">
                  <a:moveTo>
                    <a:pt x="146" y="1"/>
                  </a:moveTo>
                  <a:cubicBezTo>
                    <a:pt x="38" y="1"/>
                    <a:pt x="1" y="162"/>
                    <a:pt x="46" y="434"/>
                  </a:cubicBezTo>
                  <a:cubicBezTo>
                    <a:pt x="79" y="731"/>
                    <a:pt x="95" y="1011"/>
                    <a:pt x="310" y="1143"/>
                  </a:cubicBezTo>
                  <a:cubicBezTo>
                    <a:pt x="508" y="1258"/>
                    <a:pt x="557" y="1555"/>
                    <a:pt x="557" y="1555"/>
                  </a:cubicBezTo>
                  <a:cubicBezTo>
                    <a:pt x="557" y="1555"/>
                    <a:pt x="673" y="1555"/>
                    <a:pt x="656" y="1440"/>
                  </a:cubicBezTo>
                  <a:cubicBezTo>
                    <a:pt x="640" y="1341"/>
                    <a:pt x="738" y="813"/>
                    <a:pt x="706" y="665"/>
                  </a:cubicBezTo>
                  <a:cubicBezTo>
                    <a:pt x="656" y="516"/>
                    <a:pt x="326" y="22"/>
                    <a:pt x="178" y="5"/>
                  </a:cubicBezTo>
                  <a:cubicBezTo>
                    <a:pt x="167" y="2"/>
                    <a:pt x="156" y="1"/>
                    <a:pt x="146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11571220" y="2219494"/>
              <a:ext cx="86230" cy="67656"/>
            </a:xfrm>
            <a:custGeom>
              <a:rect b="b" l="l" r="r" t="t"/>
              <a:pathLst>
                <a:path extrusionOk="0" h="1100" w="1402">
                  <a:moveTo>
                    <a:pt x="1213" y="0"/>
                  </a:moveTo>
                  <a:cubicBezTo>
                    <a:pt x="1031" y="0"/>
                    <a:pt x="582" y="202"/>
                    <a:pt x="495" y="275"/>
                  </a:cubicBezTo>
                  <a:cubicBezTo>
                    <a:pt x="396" y="358"/>
                    <a:pt x="181" y="885"/>
                    <a:pt x="99" y="951"/>
                  </a:cubicBezTo>
                  <a:cubicBezTo>
                    <a:pt x="0" y="1017"/>
                    <a:pt x="99" y="1100"/>
                    <a:pt x="99" y="1100"/>
                  </a:cubicBezTo>
                  <a:cubicBezTo>
                    <a:pt x="99" y="1100"/>
                    <a:pt x="268" y="884"/>
                    <a:pt x="502" y="884"/>
                  </a:cubicBezTo>
                  <a:cubicBezTo>
                    <a:pt x="511" y="884"/>
                    <a:pt x="519" y="885"/>
                    <a:pt x="528" y="885"/>
                  </a:cubicBezTo>
                  <a:cubicBezTo>
                    <a:pt x="759" y="885"/>
                    <a:pt x="940" y="671"/>
                    <a:pt x="1154" y="457"/>
                  </a:cubicBezTo>
                  <a:cubicBezTo>
                    <a:pt x="1352" y="259"/>
                    <a:pt x="1402" y="61"/>
                    <a:pt x="1270" y="11"/>
                  </a:cubicBezTo>
                  <a:cubicBezTo>
                    <a:pt x="1256" y="4"/>
                    <a:pt x="1237" y="0"/>
                    <a:pt x="1213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>
              <a:off x="11521525" y="2282043"/>
              <a:ext cx="54801" cy="90289"/>
            </a:xfrm>
            <a:custGeom>
              <a:rect b="b" l="l" r="r" t="t"/>
              <a:pathLst>
                <a:path extrusionOk="0" h="1468" w="891">
                  <a:moveTo>
                    <a:pt x="759" y="0"/>
                  </a:moveTo>
                  <a:cubicBezTo>
                    <a:pt x="759" y="0"/>
                    <a:pt x="676" y="281"/>
                    <a:pt x="478" y="363"/>
                  </a:cubicBezTo>
                  <a:cubicBezTo>
                    <a:pt x="264" y="478"/>
                    <a:pt x="214" y="742"/>
                    <a:pt x="99" y="1006"/>
                  </a:cubicBezTo>
                  <a:cubicBezTo>
                    <a:pt x="0" y="1303"/>
                    <a:pt x="50" y="1468"/>
                    <a:pt x="182" y="1468"/>
                  </a:cubicBezTo>
                  <a:cubicBezTo>
                    <a:pt x="330" y="1468"/>
                    <a:pt x="726" y="1006"/>
                    <a:pt x="792" y="858"/>
                  </a:cubicBezTo>
                  <a:cubicBezTo>
                    <a:pt x="841" y="709"/>
                    <a:pt x="808" y="182"/>
                    <a:pt x="841" y="83"/>
                  </a:cubicBezTo>
                  <a:cubicBezTo>
                    <a:pt x="891" y="17"/>
                    <a:pt x="759" y="0"/>
                    <a:pt x="759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11471830" y="2262916"/>
              <a:ext cx="103513" cy="36411"/>
            </a:xfrm>
            <a:custGeom>
              <a:rect b="b" l="l" r="r" t="t"/>
              <a:pathLst>
                <a:path extrusionOk="0" h="592" w="1683">
                  <a:moveTo>
                    <a:pt x="768" y="0"/>
                  </a:moveTo>
                  <a:cubicBezTo>
                    <a:pt x="669" y="0"/>
                    <a:pt x="564" y="8"/>
                    <a:pt x="462" y="14"/>
                  </a:cubicBezTo>
                  <a:cubicBezTo>
                    <a:pt x="165" y="31"/>
                    <a:pt x="0" y="130"/>
                    <a:pt x="66" y="262"/>
                  </a:cubicBezTo>
                  <a:cubicBezTo>
                    <a:pt x="132" y="394"/>
                    <a:pt x="693" y="592"/>
                    <a:pt x="825" y="592"/>
                  </a:cubicBezTo>
                  <a:cubicBezTo>
                    <a:pt x="973" y="592"/>
                    <a:pt x="1468" y="377"/>
                    <a:pt x="1567" y="377"/>
                  </a:cubicBezTo>
                  <a:cubicBezTo>
                    <a:pt x="1682" y="377"/>
                    <a:pt x="1649" y="262"/>
                    <a:pt x="1649" y="262"/>
                  </a:cubicBezTo>
                  <a:lnTo>
                    <a:pt x="1649" y="262"/>
                  </a:lnTo>
                  <a:cubicBezTo>
                    <a:pt x="1649" y="262"/>
                    <a:pt x="1626" y="264"/>
                    <a:pt x="1590" y="264"/>
                  </a:cubicBezTo>
                  <a:cubicBezTo>
                    <a:pt x="1498" y="264"/>
                    <a:pt x="1322" y="248"/>
                    <a:pt x="1204" y="130"/>
                  </a:cubicBezTo>
                  <a:cubicBezTo>
                    <a:pt x="1099" y="25"/>
                    <a:pt x="941" y="0"/>
                    <a:pt x="768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11571220" y="2280998"/>
              <a:ext cx="78111" cy="74421"/>
            </a:xfrm>
            <a:custGeom>
              <a:rect b="b" l="l" r="r" t="t"/>
              <a:pathLst>
                <a:path extrusionOk="0" h="1210" w="1270">
                  <a:moveTo>
                    <a:pt x="116" y="1"/>
                  </a:moveTo>
                  <a:cubicBezTo>
                    <a:pt x="116" y="1"/>
                    <a:pt x="0" y="50"/>
                    <a:pt x="83" y="116"/>
                  </a:cubicBezTo>
                  <a:cubicBezTo>
                    <a:pt x="165" y="199"/>
                    <a:pt x="280" y="743"/>
                    <a:pt x="396" y="842"/>
                  </a:cubicBezTo>
                  <a:cubicBezTo>
                    <a:pt x="488" y="933"/>
                    <a:pt x="920" y="1210"/>
                    <a:pt x="1101" y="1210"/>
                  </a:cubicBezTo>
                  <a:cubicBezTo>
                    <a:pt x="1115" y="1210"/>
                    <a:pt x="1127" y="1208"/>
                    <a:pt x="1138" y="1204"/>
                  </a:cubicBezTo>
                  <a:cubicBezTo>
                    <a:pt x="1270" y="1171"/>
                    <a:pt x="1253" y="974"/>
                    <a:pt x="1072" y="759"/>
                  </a:cubicBezTo>
                  <a:cubicBezTo>
                    <a:pt x="891" y="528"/>
                    <a:pt x="742" y="281"/>
                    <a:pt x="511" y="265"/>
                  </a:cubicBezTo>
                  <a:cubicBezTo>
                    <a:pt x="280" y="248"/>
                    <a:pt x="116" y="1"/>
                    <a:pt x="116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3"/>
            <p:cNvSpPr/>
            <p:nvPr/>
          </p:nvSpPr>
          <p:spPr>
            <a:xfrm>
              <a:off x="11564085" y="2276938"/>
              <a:ext cx="15253" cy="15315"/>
            </a:xfrm>
            <a:custGeom>
              <a:rect b="b" l="l" r="r" t="t"/>
              <a:pathLst>
                <a:path extrusionOk="0" h="249" w="248">
                  <a:moveTo>
                    <a:pt x="133" y="1"/>
                  </a:moveTo>
                  <a:cubicBezTo>
                    <a:pt x="67" y="1"/>
                    <a:pt x="1" y="50"/>
                    <a:pt x="1" y="116"/>
                  </a:cubicBezTo>
                  <a:cubicBezTo>
                    <a:pt x="1" y="182"/>
                    <a:pt x="67" y="248"/>
                    <a:pt x="133" y="248"/>
                  </a:cubicBezTo>
                  <a:cubicBezTo>
                    <a:pt x="199" y="248"/>
                    <a:pt x="248" y="182"/>
                    <a:pt x="248" y="116"/>
                  </a:cubicBezTo>
                  <a:cubicBezTo>
                    <a:pt x="248" y="50"/>
                    <a:pt x="199" y="1"/>
                    <a:pt x="13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33"/>
          <p:cNvGrpSpPr/>
          <p:nvPr/>
        </p:nvGrpSpPr>
        <p:grpSpPr>
          <a:xfrm flipH="1">
            <a:off x="5852411" y="419914"/>
            <a:ext cx="3032017" cy="969670"/>
            <a:chOff x="7249702" y="509802"/>
            <a:chExt cx="2125345" cy="679707"/>
          </a:xfrm>
        </p:grpSpPr>
        <p:sp>
          <p:nvSpPr>
            <p:cNvPr id="490" name="Google Shape;490;p33"/>
            <p:cNvSpPr/>
            <p:nvPr/>
          </p:nvSpPr>
          <p:spPr>
            <a:xfrm rot="7192920">
              <a:off x="8406163" y="747567"/>
              <a:ext cx="69339" cy="51683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3"/>
            <p:cNvSpPr/>
            <p:nvPr/>
          </p:nvSpPr>
          <p:spPr>
            <a:xfrm rot="7192920">
              <a:off x="7914518" y="627634"/>
              <a:ext cx="67078" cy="49852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3"/>
            <p:cNvSpPr/>
            <p:nvPr/>
          </p:nvSpPr>
          <p:spPr>
            <a:xfrm rot="7192920">
              <a:off x="7383986" y="764927"/>
              <a:ext cx="69339" cy="49745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 rot="7192920">
              <a:off x="8724967" y="878307"/>
              <a:ext cx="32085" cy="23150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3"/>
            <p:cNvSpPr/>
            <p:nvPr/>
          </p:nvSpPr>
          <p:spPr>
            <a:xfrm rot="7192920">
              <a:off x="8022900" y="585270"/>
              <a:ext cx="34562" cy="25303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3"/>
            <p:cNvSpPr/>
            <p:nvPr/>
          </p:nvSpPr>
          <p:spPr>
            <a:xfrm rot="7192920">
              <a:off x="9337877" y="1155498"/>
              <a:ext cx="35100" cy="25088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 rot="7192920">
              <a:off x="7250843" y="519417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 rot="7192920">
              <a:off x="8922753" y="963612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 rot="7192920">
              <a:off x="7716155" y="828665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 rot="7192920">
              <a:off x="8982363" y="673524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 rot="7192920">
              <a:off x="7889055" y="887365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01" name="Google Shape;5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9168" y="83875"/>
            <a:ext cx="279806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9200" y="83875"/>
            <a:ext cx="3941249" cy="505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4"/>
          <p:cNvSpPr txBox="1"/>
          <p:nvPr>
            <p:ph type="title"/>
          </p:nvPr>
        </p:nvSpPr>
        <p:spPr>
          <a:xfrm>
            <a:off x="713100" y="484675"/>
            <a:ext cx="2838900" cy="11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latin typeface="Playfair Display"/>
                <a:ea typeface="Playfair Display"/>
                <a:cs typeface="Playfair Display"/>
                <a:sym typeface="Playfair Display"/>
              </a:rPr>
              <a:t>Conception</a:t>
            </a:r>
            <a:endParaRPr b="1" sz="33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508" name="Google Shape;508;p34"/>
          <p:cNvGrpSpPr/>
          <p:nvPr/>
        </p:nvGrpSpPr>
        <p:grpSpPr>
          <a:xfrm rot="-8999908">
            <a:off x="5260709" y="328535"/>
            <a:ext cx="892486" cy="1493092"/>
            <a:chOff x="11323728" y="2035598"/>
            <a:chExt cx="369210" cy="617685"/>
          </a:xfrm>
        </p:grpSpPr>
        <p:sp>
          <p:nvSpPr>
            <p:cNvPr id="509" name="Google Shape;509;p34"/>
            <p:cNvSpPr/>
            <p:nvPr/>
          </p:nvSpPr>
          <p:spPr>
            <a:xfrm>
              <a:off x="11419059" y="2175519"/>
              <a:ext cx="159298" cy="335756"/>
            </a:xfrm>
            <a:custGeom>
              <a:rect b="b" l="l" r="r" t="t"/>
              <a:pathLst>
                <a:path extrusionOk="0" h="5459" w="2590">
                  <a:moveTo>
                    <a:pt x="2375" y="1"/>
                  </a:moveTo>
                  <a:lnTo>
                    <a:pt x="2260" y="17"/>
                  </a:lnTo>
                  <a:cubicBezTo>
                    <a:pt x="2491" y="1567"/>
                    <a:pt x="2474" y="2441"/>
                    <a:pt x="1848" y="3843"/>
                  </a:cubicBezTo>
                  <a:cubicBezTo>
                    <a:pt x="1353" y="4981"/>
                    <a:pt x="1" y="5327"/>
                    <a:pt x="1" y="5327"/>
                  </a:cubicBezTo>
                  <a:lnTo>
                    <a:pt x="17" y="5459"/>
                  </a:lnTo>
                  <a:cubicBezTo>
                    <a:pt x="83" y="5442"/>
                    <a:pt x="1419" y="5096"/>
                    <a:pt x="1930" y="3909"/>
                  </a:cubicBezTo>
                  <a:cubicBezTo>
                    <a:pt x="2573" y="2474"/>
                    <a:pt x="2590" y="1584"/>
                    <a:pt x="2375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11323728" y="2495461"/>
              <a:ext cx="115691" cy="76758"/>
            </a:xfrm>
            <a:custGeom>
              <a:rect b="b" l="l" r="r" t="t"/>
              <a:pathLst>
                <a:path extrusionOk="0" h="1248" w="1881">
                  <a:moveTo>
                    <a:pt x="1262" y="0"/>
                  </a:moveTo>
                  <a:cubicBezTo>
                    <a:pt x="1180" y="0"/>
                    <a:pt x="1088" y="16"/>
                    <a:pt x="990" y="59"/>
                  </a:cubicBezTo>
                  <a:lnTo>
                    <a:pt x="1155" y="92"/>
                  </a:lnTo>
                  <a:cubicBezTo>
                    <a:pt x="1155" y="92"/>
                    <a:pt x="856" y="108"/>
                    <a:pt x="796" y="232"/>
                  </a:cubicBezTo>
                  <a:lnTo>
                    <a:pt x="796" y="232"/>
                  </a:lnTo>
                  <a:cubicBezTo>
                    <a:pt x="727" y="254"/>
                    <a:pt x="651" y="291"/>
                    <a:pt x="594" y="323"/>
                  </a:cubicBezTo>
                  <a:lnTo>
                    <a:pt x="743" y="306"/>
                  </a:lnTo>
                  <a:lnTo>
                    <a:pt x="743" y="306"/>
                  </a:lnTo>
                  <a:cubicBezTo>
                    <a:pt x="743" y="306"/>
                    <a:pt x="495" y="422"/>
                    <a:pt x="429" y="488"/>
                  </a:cubicBezTo>
                  <a:lnTo>
                    <a:pt x="594" y="438"/>
                  </a:lnTo>
                  <a:lnTo>
                    <a:pt x="594" y="438"/>
                  </a:lnTo>
                  <a:cubicBezTo>
                    <a:pt x="594" y="438"/>
                    <a:pt x="314" y="653"/>
                    <a:pt x="264" y="719"/>
                  </a:cubicBezTo>
                  <a:lnTo>
                    <a:pt x="429" y="669"/>
                  </a:lnTo>
                  <a:lnTo>
                    <a:pt x="429" y="669"/>
                  </a:lnTo>
                  <a:cubicBezTo>
                    <a:pt x="429" y="669"/>
                    <a:pt x="199" y="851"/>
                    <a:pt x="149" y="916"/>
                  </a:cubicBezTo>
                  <a:lnTo>
                    <a:pt x="264" y="883"/>
                  </a:lnTo>
                  <a:lnTo>
                    <a:pt x="264" y="883"/>
                  </a:lnTo>
                  <a:cubicBezTo>
                    <a:pt x="166" y="999"/>
                    <a:pt x="67" y="1098"/>
                    <a:pt x="1" y="1131"/>
                  </a:cubicBezTo>
                  <a:cubicBezTo>
                    <a:pt x="1" y="1131"/>
                    <a:pt x="149" y="1081"/>
                    <a:pt x="264" y="1081"/>
                  </a:cubicBezTo>
                  <a:lnTo>
                    <a:pt x="149" y="1197"/>
                  </a:lnTo>
                  <a:lnTo>
                    <a:pt x="495" y="1081"/>
                  </a:lnTo>
                  <a:lnTo>
                    <a:pt x="495" y="1081"/>
                  </a:lnTo>
                  <a:lnTo>
                    <a:pt x="330" y="1246"/>
                  </a:lnTo>
                  <a:cubicBezTo>
                    <a:pt x="347" y="1246"/>
                    <a:pt x="726" y="1065"/>
                    <a:pt x="743" y="1065"/>
                  </a:cubicBezTo>
                  <a:lnTo>
                    <a:pt x="743" y="1065"/>
                  </a:lnTo>
                  <a:lnTo>
                    <a:pt x="726" y="1098"/>
                  </a:lnTo>
                  <a:lnTo>
                    <a:pt x="627" y="1246"/>
                  </a:lnTo>
                  <a:cubicBezTo>
                    <a:pt x="631" y="1247"/>
                    <a:pt x="635" y="1247"/>
                    <a:pt x="639" y="1247"/>
                  </a:cubicBezTo>
                  <a:cubicBezTo>
                    <a:pt x="750" y="1247"/>
                    <a:pt x="1056" y="1048"/>
                    <a:pt x="1056" y="1048"/>
                  </a:cubicBezTo>
                  <a:lnTo>
                    <a:pt x="1056" y="1048"/>
                  </a:lnTo>
                  <a:lnTo>
                    <a:pt x="891" y="1230"/>
                  </a:lnTo>
                  <a:cubicBezTo>
                    <a:pt x="1007" y="1230"/>
                    <a:pt x="1254" y="1015"/>
                    <a:pt x="1320" y="966"/>
                  </a:cubicBezTo>
                  <a:cubicBezTo>
                    <a:pt x="1320" y="966"/>
                    <a:pt x="1352" y="942"/>
                    <a:pt x="1371" y="922"/>
                  </a:cubicBezTo>
                  <a:lnTo>
                    <a:pt x="1371" y="922"/>
                  </a:lnTo>
                  <a:lnTo>
                    <a:pt x="1221" y="1147"/>
                  </a:lnTo>
                  <a:cubicBezTo>
                    <a:pt x="1221" y="1147"/>
                    <a:pt x="1225" y="1157"/>
                    <a:pt x="1242" y="1157"/>
                  </a:cubicBezTo>
                  <a:cubicBezTo>
                    <a:pt x="1275" y="1157"/>
                    <a:pt x="1356" y="1122"/>
                    <a:pt x="1551" y="916"/>
                  </a:cubicBezTo>
                  <a:cubicBezTo>
                    <a:pt x="1880" y="570"/>
                    <a:pt x="1749" y="306"/>
                    <a:pt x="1749" y="306"/>
                  </a:cubicBezTo>
                  <a:cubicBezTo>
                    <a:pt x="1749" y="257"/>
                    <a:pt x="1732" y="224"/>
                    <a:pt x="1716" y="174"/>
                  </a:cubicBezTo>
                  <a:cubicBezTo>
                    <a:pt x="1716" y="158"/>
                    <a:pt x="1699" y="141"/>
                    <a:pt x="1666" y="141"/>
                  </a:cubicBezTo>
                  <a:lnTo>
                    <a:pt x="1666" y="108"/>
                  </a:lnTo>
                  <a:cubicBezTo>
                    <a:pt x="1666" y="108"/>
                    <a:pt x="1650" y="92"/>
                    <a:pt x="1617" y="75"/>
                  </a:cubicBezTo>
                  <a:lnTo>
                    <a:pt x="1584" y="75"/>
                  </a:lnTo>
                  <a:cubicBezTo>
                    <a:pt x="1511" y="44"/>
                    <a:pt x="1400" y="0"/>
                    <a:pt x="1262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11526568" y="2035598"/>
              <a:ext cx="60890" cy="144045"/>
            </a:xfrm>
            <a:custGeom>
              <a:rect b="b" l="l" r="r" t="t"/>
              <a:pathLst>
                <a:path extrusionOk="0" h="2342" w="990">
                  <a:moveTo>
                    <a:pt x="231" y="0"/>
                  </a:moveTo>
                  <a:cubicBezTo>
                    <a:pt x="231" y="0"/>
                    <a:pt x="236" y="17"/>
                    <a:pt x="243" y="44"/>
                  </a:cubicBezTo>
                  <a:lnTo>
                    <a:pt x="243" y="44"/>
                  </a:lnTo>
                  <a:cubicBezTo>
                    <a:pt x="240" y="28"/>
                    <a:pt x="237" y="13"/>
                    <a:pt x="231" y="0"/>
                  </a:cubicBezTo>
                  <a:close/>
                  <a:moveTo>
                    <a:pt x="243" y="44"/>
                  </a:moveTo>
                  <a:cubicBezTo>
                    <a:pt x="259" y="135"/>
                    <a:pt x="245" y="278"/>
                    <a:pt x="231" y="445"/>
                  </a:cubicBezTo>
                  <a:lnTo>
                    <a:pt x="182" y="281"/>
                  </a:lnTo>
                  <a:lnTo>
                    <a:pt x="182" y="709"/>
                  </a:lnTo>
                  <a:lnTo>
                    <a:pt x="116" y="528"/>
                  </a:lnTo>
                  <a:lnTo>
                    <a:pt x="116" y="528"/>
                  </a:lnTo>
                  <a:cubicBezTo>
                    <a:pt x="116" y="627"/>
                    <a:pt x="149" y="1039"/>
                    <a:pt x="149" y="1039"/>
                  </a:cubicBezTo>
                  <a:lnTo>
                    <a:pt x="83" y="858"/>
                  </a:lnTo>
                  <a:lnTo>
                    <a:pt x="83" y="858"/>
                  </a:lnTo>
                  <a:cubicBezTo>
                    <a:pt x="67" y="957"/>
                    <a:pt x="116" y="1286"/>
                    <a:pt x="116" y="1286"/>
                  </a:cubicBezTo>
                  <a:lnTo>
                    <a:pt x="67" y="1138"/>
                  </a:lnTo>
                  <a:lnTo>
                    <a:pt x="67" y="1138"/>
                  </a:lnTo>
                  <a:cubicBezTo>
                    <a:pt x="67" y="1282"/>
                    <a:pt x="129" y="1535"/>
                    <a:pt x="117" y="1535"/>
                  </a:cubicBezTo>
                  <a:cubicBezTo>
                    <a:pt x="117" y="1535"/>
                    <a:pt x="116" y="1534"/>
                    <a:pt x="116" y="1534"/>
                  </a:cubicBezTo>
                  <a:cubicBezTo>
                    <a:pt x="83" y="1484"/>
                    <a:pt x="50" y="1320"/>
                    <a:pt x="50" y="1319"/>
                  </a:cubicBezTo>
                  <a:lnTo>
                    <a:pt x="50" y="1319"/>
                  </a:lnTo>
                  <a:cubicBezTo>
                    <a:pt x="1" y="1468"/>
                    <a:pt x="165" y="1798"/>
                    <a:pt x="165" y="1798"/>
                  </a:cubicBezTo>
                  <a:lnTo>
                    <a:pt x="50" y="1649"/>
                  </a:lnTo>
                  <a:lnTo>
                    <a:pt x="50" y="1649"/>
                  </a:lnTo>
                  <a:cubicBezTo>
                    <a:pt x="149" y="1979"/>
                    <a:pt x="314" y="2193"/>
                    <a:pt x="413" y="2276"/>
                  </a:cubicBezTo>
                  <a:lnTo>
                    <a:pt x="413" y="2292"/>
                  </a:lnTo>
                  <a:cubicBezTo>
                    <a:pt x="462" y="2309"/>
                    <a:pt x="512" y="2342"/>
                    <a:pt x="528" y="2342"/>
                  </a:cubicBezTo>
                  <a:cubicBezTo>
                    <a:pt x="578" y="2309"/>
                    <a:pt x="594" y="2309"/>
                    <a:pt x="644" y="2292"/>
                  </a:cubicBezTo>
                  <a:cubicBezTo>
                    <a:pt x="644" y="2292"/>
                    <a:pt x="907" y="2276"/>
                    <a:pt x="940" y="1715"/>
                  </a:cubicBezTo>
                  <a:cubicBezTo>
                    <a:pt x="990" y="1220"/>
                    <a:pt x="907" y="1220"/>
                    <a:pt x="907" y="1220"/>
                  </a:cubicBezTo>
                  <a:lnTo>
                    <a:pt x="842" y="1534"/>
                  </a:lnTo>
                  <a:lnTo>
                    <a:pt x="842" y="1435"/>
                  </a:lnTo>
                  <a:cubicBezTo>
                    <a:pt x="842" y="1319"/>
                    <a:pt x="875" y="957"/>
                    <a:pt x="792" y="825"/>
                  </a:cubicBezTo>
                  <a:lnTo>
                    <a:pt x="743" y="1122"/>
                  </a:lnTo>
                  <a:cubicBezTo>
                    <a:pt x="743" y="1122"/>
                    <a:pt x="693" y="643"/>
                    <a:pt x="644" y="544"/>
                  </a:cubicBezTo>
                  <a:lnTo>
                    <a:pt x="594" y="742"/>
                  </a:lnTo>
                  <a:lnTo>
                    <a:pt x="578" y="808"/>
                  </a:lnTo>
                  <a:cubicBezTo>
                    <a:pt x="578" y="808"/>
                    <a:pt x="495" y="297"/>
                    <a:pt x="479" y="281"/>
                  </a:cubicBezTo>
                  <a:lnTo>
                    <a:pt x="479" y="544"/>
                  </a:lnTo>
                  <a:lnTo>
                    <a:pt x="347" y="116"/>
                  </a:lnTo>
                  <a:lnTo>
                    <a:pt x="347" y="314"/>
                  </a:lnTo>
                  <a:cubicBezTo>
                    <a:pt x="300" y="232"/>
                    <a:pt x="262" y="109"/>
                    <a:pt x="243" y="44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11421089" y="2261870"/>
              <a:ext cx="117721" cy="71038"/>
            </a:xfrm>
            <a:custGeom>
              <a:rect b="b" l="l" r="r" t="t"/>
              <a:pathLst>
                <a:path extrusionOk="0" h="1155" w="1914">
                  <a:moveTo>
                    <a:pt x="1209" y="1"/>
                  </a:moveTo>
                  <a:cubicBezTo>
                    <a:pt x="1177" y="1"/>
                    <a:pt x="1171" y="15"/>
                    <a:pt x="1171" y="15"/>
                  </a:cubicBezTo>
                  <a:lnTo>
                    <a:pt x="1386" y="229"/>
                  </a:lnTo>
                  <a:cubicBezTo>
                    <a:pt x="1369" y="229"/>
                    <a:pt x="1303" y="180"/>
                    <a:pt x="1303" y="180"/>
                  </a:cubicBezTo>
                  <a:cubicBezTo>
                    <a:pt x="1243" y="150"/>
                    <a:pt x="1019" y="11"/>
                    <a:pt x="880" y="11"/>
                  </a:cubicBezTo>
                  <a:cubicBezTo>
                    <a:pt x="866" y="11"/>
                    <a:pt x="854" y="12"/>
                    <a:pt x="842" y="15"/>
                  </a:cubicBezTo>
                  <a:lnTo>
                    <a:pt x="1039" y="163"/>
                  </a:lnTo>
                  <a:cubicBezTo>
                    <a:pt x="1039" y="163"/>
                    <a:pt x="773" y="54"/>
                    <a:pt x="635" y="54"/>
                  </a:cubicBezTo>
                  <a:cubicBezTo>
                    <a:pt x="611" y="54"/>
                    <a:pt x="592" y="57"/>
                    <a:pt x="578" y="64"/>
                  </a:cubicBezTo>
                  <a:lnTo>
                    <a:pt x="710" y="180"/>
                  </a:lnTo>
                  <a:lnTo>
                    <a:pt x="743" y="229"/>
                  </a:lnTo>
                  <a:cubicBezTo>
                    <a:pt x="743" y="229"/>
                    <a:pt x="330" y="114"/>
                    <a:pt x="314" y="114"/>
                  </a:cubicBezTo>
                  <a:lnTo>
                    <a:pt x="314" y="114"/>
                  </a:lnTo>
                  <a:lnTo>
                    <a:pt x="495" y="246"/>
                  </a:lnTo>
                  <a:lnTo>
                    <a:pt x="495" y="246"/>
                  </a:lnTo>
                  <a:lnTo>
                    <a:pt x="133" y="196"/>
                  </a:lnTo>
                  <a:lnTo>
                    <a:pt x="264" y="279"/>
                  </a:lnTo>
                  <a:cubicBezTo>
                    <a:pt x="166" y="312"/>
                    <a:pt x="1" y="312"/>
                    <a:pt x="1" y="312"/>
                  </a:cubicBezTo>
                  <a:cubicBezTo>
                    <a:pt x="67" y="312"/>
                    <a:pt x="182" y="394"/>
                    <a:pt x="314" y="493"/>
                  </a:cubicBezTo>
                  <a:lnTo>
                    <a:pt x="182" y="477"/>
                  </a:lnTo>
                  <a:lnTo>
                    <a:pt x="182" y="477"/>
                  </a:lnTo>
                  <a:cubicBezTo>
                    <a:pt x="248" y="510"/>
                    <a:pt x="528" y="642"/>
                    <a:pt x="528" y="642"/>
                  </a:cubicBezTo>
                  <a:lnTo>
                    <a:pt x="363" y="642"/>
                  </a:lnTo>
                  <a:cubicBezTo>
                    <a:pt x="413" y="674"/>
                    <a:pt x="726" y="823"/>
                    <a:pt x="726" y="823"/>
                  </a:cubicBezTo>
                  <a:lnTo>
                    <a:pt x="561" y="823"/>
                  </a:lnTo>
                  <a:cubicBezTo>
                    <a:pt x="644" y="889"/>
                    <a:pt x="891" y="938"/>
                    <a:pt x="891" y="938"/>
                  </a:cubicBezTo>
                  <a:lnTo>
                    <a:pt x="743" y="971"/>
                  </a:lnTo>
                  <a:cubicBezTo>
                    <a:pt x="797" y="995"/>
                    <a:pt x="874" y="1014"/>
                    <a:pt x="939" y="1023"/>
                  </a:cubicBezTo>
                  <a:lnTo>
                    <a:pt x="939" y="1023"/>
                  </a:lnTo>
                  <a:cubicBezTo>
                    <a:pt x="921" y="1022"/>
                    <a:pt x="908" y="1021"/>
                    <a:pt x="908" y="1021"/>
                  </a:cubicBezTo>
                  <a:lnTo>
                    <a:pt x="908" y="1021"/>
                  </a:lnTo>
                  <a:cubicBezTo>
                    <a:pt x="949" y="1070"/>
                    <a:pt x="1048" y="1083"/>
                    <a:pt x="1136" y="1083"/>
                  </a:cubicBezTo>
                  <a:cubicBezTo>
                    <a:pt x="1225" y="1083"/>
                    <a:pt x="1303" y="1070"/>
                    <a:pt x="1303" y="1070"/>
                  </a:cubicBezTo>
                  <a:lnTo>
                    <a:pt x="1303" y="1070"/>
                  </a:lnTo>
                  <a:lnTo>
                    <a:pt x="1138" y="1153"/>
                  </a:lnTo>
                  <a:cubicBezTo>
                    <a:pt x="1159" y="1154"/>
                    <a:pt x="1180" y="1155"/>
                    <a:pt x="1200" y="1155"/>
                  </a:cubicBezTo>
                  <a:cubicBezTo>
                    <a:pt x="1450" y="1155"/>
                    <a:pt x="1641" y="1064"/>
                    <a:pt x="1732" y="988"/>
                  </a:cubicBezTo>
                  <a:lnTo>
                    <a:pt x="1749" y="988"/>
                  </a:lnTo>
                  <a:cubicBezTo>
                    <a:pt x="1798" y="938"/>
                    <a:pt x="1831" y="872"/>
                    <a:pt x="1831" y="856"/>
                  </a:cubicBezTo>
                  <a:cubicBezTo>
                    <a:pt x="1864" y="823"/>
                    <a:pt x="1864" y="773"/>
                    <a:pt x="1864" y="740"/>
                  </a:cubicBezTo>
                  <a:cubicBezTo>
                    <a:pt x="1864" y="740"/>
                    <a:pt x="1913" y="427"/>
                    <a:pt x="1551" y="163"/>
                  </a:cubicBezTo>
                  <a:cubicBezTo>
                    <a:pt x="1349" y="29"/>
                    <a:pt x="1253" y="1"/>
                    <a:pt x="1209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>
              <a:off x="11460636" y="2151225"/>
              <a:ext cx="97424" cy="105481"/>
            </a:xfrm>
            <a:custGeom>
              <a:rect b="b" l="l" r="r" t="t"/>
              <a:pathLst>
                <a:path extrusionOk="0" h="1715" w="1584">
                  <a:moveTo>
                    <a:pt x="166" y="0"/>
                  </a:moveTo>
                  <a:lnTo>
                    <a:pt x="248" y="165"/>
                  </a:lnTo>
                  <a:cubicBezTo>
                    <a:pt x="134" y="100"/>
                    <a:pt x="3" y="2"/>
                    <a:pt x="1" y="0"/>
                  </a:cubicBezTo>
                  <a:lnTo>
                    <a:pt x="1" y="0"/>
                  </a:lnTo>
                  <a:cubicBezTo>
                    <a:pt x="67" y="50"/>
                    <a:pt x="133" y="181"/>
                    <a:pt x="182" y="346"/>
                  </a:cubicBezTo>
                  <a:lnTo>
                    <a:pt x="83" y="247"/>
                  </a:lnTo>
                  <a:lnTo>
                    <a:pt x="83" y="247"/>
                  </a:lnTo>
                  <a:cubicBezTo>
                    <a:pt x="133" y="313"/>
                    <a:pt x="298" y="594"/>
                    <a:pt x="298" y="594"/>
                  </a:cubicBezTo>
                  <a:lnTo>
                    <a:pt x="149" y="495"/>
                  </a:lnTo>
                  <a:lnTo>
                    <a:pt x="149" y="495"/>
                  </a:lnTo>
                  <a:cubicBezTo>
                    <a:pt x="182" y="561"/>
                    <a:pt x="396" y="890"/>
                    <a:pt x="396" y="890"/>
                  </a:cubicBezTo>
                  <a:lnTo>
                    <a:pt x="248" y="792"/>
                  </a:lnTo>
                  <a:lnTo>
                    <a:pt x="248" y="792"/>
                  </a:lnTo>
                  <a:cubicBezTo>
                    <a:pt x="298" y="874"/>
                    <a:pt x="479" y="1088"/>
                    <a:pt x="479" y="1088"/>
                  </a:cubicBezTo>
                  <a:lnTo>
                    <a:pt x="347" y="1006"/>
                  </a:lnTo>
                  <a:lnTo>
                    <a:pt x="347" y="1006"/>
                  </a:lnTo>
                  <a:cubicBezTo>
                    <a:pt x="413" y="1121"/>
                    <a:pt x="578" y="1286"/>
                    <a:pt x="627" y="1319"/>
                  </a:cubicBezTo>
                  <a:cubicBezTo>
                    <a:pt x="578" y="1319"/>
                    <a:pt x="479" y="1220"/>
                    <a:pt x="479" y="1220"/>
                  </a:cubicBezTo>
                  <a:lnTo>
                    <a:pt x="479" y="1220"/>
                  </a:lnTo>
                  <a:cubicBezTo>
                    <a:pt x="495" y="1336"/>
                    <a:pt x="792" y="1501"/>
                    <a:pt x="792" y="1501"/>
                  </a:cubicBezTo>
                  <a:lnTo>
                    <a:pt x="627" y="1468"/>
                  </a:lnTo>
                  <a:lnTo>
                    <a:pt x="627" y="1468"/>
                  </a:lnTo>
                  <a:cubicBezTo>
                    <a:pt x="842" y="1666"/>
                    <a:pt x="1073" y="1715"/>
                    <a:pt x="1204" y="1715"/>
                  </a:cubicBezTo>
                  <a:lnTo>
                    <a:pt x="1221" y="1715"/>
                  </a:lnTo>
                  <a:cubicBezTo>
                    <a:pt x="1254" y="1715"/>
                    <a:pt x="1320" y="1698"/>
                    <a:pt x="1336" y="1666"/>
                  </a:cubicBezTo>
                  <a:cubicBezTo>
                    <a:pt x="1369" y="1633"/>
                    <a:pt x="1386" y="1616"/>
                    <a:pt x="1402" y="1567"/>
                  </a:cubicBezTo>
                  <a:cubicBezTo>
                    <a:pt x="1402" y="1567"/>
                    <a:pt x="1584" y="1369"/>
                    <a:pt x="1386" y="890"/>
                  </a:cubicBezTo>
                  <a:cubicBezTo>
                    <a:pt x="1230" y="535"/>
                    <a:pt x="1159" y="511"/>
                    <a:pt x="1142" y="511"/>
                  </a:cubicBezTo>
                  <a:cubicBezTo>
                    <a:pt x="1140" y="511"/>
                    <a:pt x="1139" y="511"/>
                    <a:pt x="1139" y="511"/>
                  </a:cubicBezTo>
                  <a:lnTo>
                    <a:pt x="1221" y="825"/>
                  </a:lnTo>
                  <a:lnTo>
                    <a:pt x="1172" y="742"/>
                  </a:lnTo>
                  <a:cubicBezTo>
                    <a:pt x="1139" y="660"/>
                    <a:pt x="974" y="330"/>
                    <a:pt x="842" y="297"/>
                  </a:cubicBezTo>
                  <a:lnTo>
                    <a:pt x="842" y="297"/>
                  </a:lnTo>
                  <a:lnTo>
                    <a:pt x="957" y="544"/>
                  </a:lnTo>
                  <a:cubicBezTo>
                    <a:pt x="957" y="544"/>
                    <a:pt x="710" y="165"/>
                    <a:pt x="594" y="148"/>
                  </a:cubicBezTo>
                  <a:lnTo>
                    <a:pt x="594" y="148"/>
                  </a:lnTo>
                  <a:lnTo>
                    <a:pt x="660" y="330"/>
                  </a:lnTo>
                  <a:lnTo>
                    <a:pt x="677" y="396"/>
                  </a:lnTo>
                  <a:cubicBezTo>
                    <a:pt x="677" y="396"/>
                    <a:pt x="380" y="50"/>
                    <a:pt x="347" y="50"/>
                  </a:cubicBezTo>
                  <a:lnTo>
                    <a:pt x="347" y="50"/>
                  </a:lnTo>
                  <a:lnTo>
                    <a:pt x="462" y="26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11402822" y="2342809"/>
              <a:ext cx="116736" cy="73621"/>
            </a:xfrm>
            <a:custGeom>
              <a:rect b="b" l="l" r="r" t="t"/>
              <a:pathLst>
                <a:path extrusionOk="0" h="1197" w="1898">
                  <a:moveTo>
                    <a:pt x="873" y="1"/>
                  </a:moveTo>
                  <a:cubicBezTo>
                    <a:pt x="868" y="1"/>
                    <a:pt x="863" y="1"/>
                    <a:pt x="858" y="2"/>
                  </a:cubicBezTo>
                  <a:lnTo>
                    <a:pt x="1023" y="183"/>
                  </a:lnTo>
                  <a:cubicBezTo>
                    <a:pt x="1023" y="183"/>
                    <a:pt x="706" y="17"/>
                    <a:pt x="578" y="17"/>
                  </a:cubicBezTo>
                  <a:cubicBezTo>
                    <a:pt x="572" y="17"/>
                    <a:pt x="567" y="17"/>
                    <a:pt x="561" y="18"/>
                  </a:cubicBezTo>
                  <a:lnTo>
                    <a:pt x="693" y="150"/>
                  </a:lnTo>
                  <a:lnTo>
                    <a:pt x="710" y="183"/>
                  </a:lnTo>
                  <a:cubicBezTo>
                    <a:pt x="710" y="183"/>
                    <a:pt x="314" y="35"/>
                    <a:pt x="298" y="35"/>
                  </a:cubicBezTo>
                  <a:lnTo>
                    <a:pt x="298" y="35"/>
                  </a:lnTo>
                  <a:lnTo>
                    <a:pt x="479" y="183"/>
                  </a:lnTo>
                  <a:lnTo>
                    <a:pt x="116" y="101"/>
                  </a:lnTo>
                  <a:lnTo>
                    <a:pt x="116" y="101"/>
                  </a:lnTo>
                  <a:lnTo>
                    <a:pt x="265" y="199"/>
                  </a:lnTo>
                  <a:cubicBezTo>
                    <a:pt x="149" y="199"/>
                    <a:pt x="1" y="183"/>
                    <a:pt x="1" y="183"/>
                  </a:cubicBezTo>
                  <a:lnTo>
                    <a:pt x="1" y="183"/>
                  </a:lnTo>
                  <a:cubicBezTo>
                    <a:pt x="50" y="199"/>
                    <a:pt x="149" y="282"/>
                    <a:pt x="281" y="414"/>
                  </a:cubicBezTo>
                  <a:lnTo>
                    <a:pt x="149" y="364"/>
                  </a:lnTo>
                  <a:lnTo>
                    <a:pt x="463" y="579"/>
                  </a:lnTo>
                  <a:lnTo>
                    <a:pt x="463" y="579"/>
                  </a:lnTo>
                  <a:lnTo>
                    <a:pt x="298" y="562"/>
                  </a:lnTo>
                  <a:lnTo>
                    <a:pt x="298" y="562"/>
                  </a:lnTo>
                  <a:cubicBezTo>
                    <a:pt x="347" y="595"/>
                    <a:pt x="660" y="777"/>
                    <a:pt x="660" y="777"/>
                  </a:cubicBezTo>
                  <a:lnTo>
                    <a:pt x="496" y="760"/>
                  </a:lnTo>
                  <a:lnTo>
                    <a:pt x="496" y="760"/>
                  </a:lnTo>
                  <a:cubicBezTo>
                    <a:pt x="545" y="826"/>
                    <a:pt x="792" y="925"/>
                    <a:pt x="792" y="925"/>
                  </a:cubicBezTo>
                  <a:lnTo>
                    <a:pt x="660" y="925"/>
                  </a:lnTo>
                  <a:cubicBezTo>
                    <a:pt x="708" y="957"/>
                    <a:pt x="779" y="989"/>
                    <a:pt x="842" y="1009"/>
                  </a:cubicBezTo>
                  <a:lnTo>
                    <a:pt x="842" y="1009"/>
                  </a:lnTo>
                  <a:cubicBezTo>
                    <a:pt x="832" y="1008"/>
                    <a:pt x="825" y="1007"/>
                    <a:pt x="825" y="1007"/>
                  </a:cubicBezTo>
                  <a:lnTo>
                    <a:pt x="825" y="1007"/>
                  </a:lnTo>
                  <a:cubicBezTo>
                    <a:pt x="891" y="1106"/>
                    <a:pt x="1205" y="1106"/>
                    <a:pt x="1205" y="1106"/>
                  </a:cubicBezTo>
                  <a:lnTo>
                    <a:pt x="1040" y="1172"/>
                  </a:lnTo>
                  <a:cubicBezTo>
                    <a:pt x="1108" y="1189"/>
                    <a:pt x="1174" y="1197"/>
                    <a:pt x="1237" y="1197"/>
                  </a:cubicBezTo>
                  <a:cubicBezTo>
                    <a:pt x="1416" y="1197"/>
                    <a:pt x="1564" y="1139"/>
                    <a:pt x="1650" y="1090"/>
                  </a:cubicBezTo>
                  <a:lnTo>
                    <a:pt x="1666" y="1090"/>
                  </a:lnTo>
                  <a:cubicBezTo>
                    <a:pt x="1699" y="1073"/>
                    <a:pt x="1765" y="1007"/>
                    <a:pt x="1765" y="991"/>
                  </a:cubicBezTo>
                  <a:cubicBezTo>
                    <a:pt x="1765" y="941"/>
                    <a:pt x="1782" y="909"/>
                    <a:pt x="1782" y="859"/>
                  </a:cubicBezTo>
                  <a:cubicBezTo>
                    <a:pt x="1782" y="859"/>
                    <a:pt x="1897" y="562"/>
                    <a:pt x="1534" y="249"/>
                  </a:cubicBezTo>
                  <a:cubicBezTo>
                    <a:pt x="1344" y="58"/>
                    <a:pt x="1255" y="24"/>
                    <a:pt x="1216" y="24"/>
                  </a:cubicBezTo>
                  <a:cubicBezTo>
                    <a:pt x="1194" y="24"/>
                    <a:pt x="1188" y="35"/>
                    <a:pt x="1188" y="35"/>
                  </a:cubicBezTo>
                  <a:lnTo>
                    <a:pt x="1369" y="265"/>
                  </a:lnTo>
                  <a:lnTo>
                    <a:pt x="1369" y="265"/>
                  </a:lnTo>
                  <a:lnTo>
                    <a:pt x="1304" y="232"/>
                  </a:lnTo>
                  <a:cubicBezTo>
                    <a:pt x="1224" y="185"/>
                    <a:pt x="993" y="1"/>
                    <a:pt x="873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11334922" y="2402529"/>
              <a:ext cx="114645" cy="77189"/>
            </a:xfrm>
            <a:custGeom>
              <a:rect b="b" l="l" r="r" t="t"/>
              <a:pathLst>
                <a:path extrusionOk="0" h="1255" w="1864">
                  <a:moveTo>
                    <a:pt x="0" y="119"/>
                  </a:moveTo>
                  <a:cubicBezTo>
                    <a:pt x="0" y="119"/>
                    <a:pt x="7" y="121"/>
                    <a:pt x="20" y="125"/>
                  </a:cubicBezTo>
                  <a:lnTo>
                    <a:pt x="20" y="125"/>
                  </a:lnTo>
                  <a:cubicBezTo>
                    <a:pt x="13" y="122"/>
                    <a:pt x="7" y="120"/>
                    <a:pt x="0" y="119"/>
                  </a:cubicBezTo>
                  <a:close/>
                  <a:moveTo>
                    <a:pt x="633" y="0"/>
                  </a:moveTo>
                  <a:cubicBezTo>
                    <a:pt x="624" y="0"/>
                    <a:pt x="617" y="1"/>
                    <a:pt x="610" y="3"/>
                  </a:cubicBezTo>
                  <a:lnTo>
                    <a:pt x="709" y="135"/>
                  </a:lnTo>
                  <a:lnTo>
                    <a:pt x="726" y="185"/>
                  </a:lnTo>
                  <a:cubicBezTo>
                    <a:pt x="726" y="185"/>
                    <a:pt x="330" y="3"/>
                    <a:pt x="313" y="3"/>
                  </a:cubicBezTo>
                  <a:lnTo>
                    <a:pt x="313" y="3"/>
                  </a:lnTo>
                  <a:lnTo>
                    <a:pt x="478" y="168"/>
                  </a:lnTo>
                  <a:lnTo>
                    <a:pt x="132" y="36"/>
                  </a:lnTo>
                  <a:lnTo>
                    <a:pt x="280" y="168"/>
                  </a:lnTo>
                  <a:cubicBezTo>
                    <a:pt x="189" y="168"/>
                    <a:pt x="68" y="138"/>
                    <a:pt x="20" y="125"/>
                  </a:cubicBezTo>
                  <a:lnTo>
                    <a:pt x="20" y="125"/>
                  </a:lnTo>
                  <a:cubicBezTo>
                    <a:pt x="101" y="154"/>
                    <a:pt x="206" y="260"/>
                    <a:pt x="297" y="366"/>
                  </a:cubicBezTo>
                  <a:lnTo>
                    <a:pt x="165" y="333"/>
                  </a:lnTo>
                  <a:lnTo>
                    <a:pt x="165" y="333"/>
                  </a:lnTo>
                  <a:cubicBezTo>
                    <a:pt x="231" y="383"/>
                    <a:pt x="462" y="581"/>
                    <a:pt x="462" y="581"/>
                  </a:cubicBezTo>
                  <a:lnTo>
                    <a:pt x="297" y="531"/>
                  </a:lnTo>
                  <a:lnTo>
                    <a:pt x="297" y="531"/>
                  </a:lnTo>
                  <a:cubicBezTo>
                    <a:pt x="363" y="597"/>
                    <a:pt x="643" y="795"/>
                    <a:pt x="643" y="795"/>
                  </a:cubicBezTo>
                  <a:lnTo>
                    <a:pt x="478" y="762"/>
                  </a:lnTo>
                  <a:lnTo>
                    <a:pt x="478" y="762"/>
                  </a:lnTo>
                  <a:cubicBezTo>
                    <a:pt x="544" y="828"/>
                    <a:pt x="792" y="943"/>
                    <a:pt x="792" y="943"/>
                  </a:cubicBezTo>
                  <a:lnTo>
                    <a:pt x="643" y="927"/>
                  </a:lnTo>
                  <a:lnTo>
                    <a:pt x="643" y="927"/>
                  </a:lnTo>
                  <a:cubicBezTo>
                    <a:pt x="700" y="974"/>
                    <a:pt x="794" y="1021"/>
                    <a:pt x="862" y="1044"/>
                  </a:cubicBezTo>
                  <a:lnTo>
                    <a:pt x="862" y="1044"/>
                  </a:lnTo>
                  <a:cubicBezTo>
                    <a:pt x="817" y="1038"/>
                    <a:pt x="775" y="1026"/>
                    <a:pt x="775" y="1026"/>
                  </a:cubicBezTo>
                  <a:lnTo>
                    <a:pt x="775" y="1026"/>
                  </a:lnTo>
                  <a:cubicBezTo>
                    <a:pt x="825" y="1141"/>
                    <a:pt x="1138" y="1174"/>
                    <a:pt x="1138" y="1174"/>
                  </a:cubicBezTo>
                  <a:lnTo>
                    <a:pt x="973" y="1207"/>
                  </a:lnTo>
                  <a:cubicBezTo>
                    <a:pt x="1060" y="1242"/>
                    <a:pt x="1145" y="1254"/>
                    <a:pt x="1223" y="1254"/>
                  </a:cubicBezTo>
                  <a:cubicBezTo>
                    <a:pt x="1368" y="1254"/>
                    <a:pt x="1492" y="1212"/>
                    <a:pt x="1567" y="1191"/>
                  </a:cubicBezTo>
                  <a:lnTo>
                    <a:pt x="1600" y="1191"/>
                  </a:lnTo>
                  <a:cubicBezTo>
                    <a:pt x="1633" y="1174"/>
                    <a:pt x="1698" y="1108"/>
                    <a:pt x="1698" y="1092"/>
                  </a:cubicBezTo>
                  <a:cubicBezTo>
                    <a:pt x="1715" y="1042"/>
                    <a:pt x="1731" y="1009"/>
                    <a:pt x="1731" y="960"/>
                  </a:cubicBezTo>
                  <a:cubicBezTo>
                    <a:pt x="1731" y="960"/>
                    <a:pt x="1863" y="680"/>
                    <a:pt x="1534" y="317"/>
                  </a:cubicBezTo>
                  <a:cubicBezTo>
                    <a:pt x="1343" y="126"/>
                    <a:pt x="1261" y="92"/>
                    <a:pt x="1227" y="92"/>
                  </a:cubicBezTo>
                  <a:cubicBezTo>
                    <a:pt x="1208" y="92"/>
                    <a:pt x="1204" y="102"/>
                    <a:pt x="1204" y="102"/>
                  </a:cubicBezTo>
                  <a:lnTo>
                    <a:pt x="1354" y="328"/>
                  </a:lnTo>
                  <a:lnTo>
                    <a:pt x="1354" y="328"/>
                  </a:lnTo>
                  <a:cubicBezTo>
                    <a:pt x="1335" y="308"/>
                    <a:pt x="1303" y="284"/>
                    <a:pt x="1303" y="284"/>
                  </a:cubicBezTo>
                  <a:cubicBezTo>
                    <a:pt x="1237" y="218"/>
                    <a:pt x="989" y="20"/>
                    <a:pt x="874" y="20"/>
                  </a:cubicBezTo>
                  <a:lnTo>
                    <a:pt x="1039" y="201"/>
                  </a:lnTo>
                  <a:cubicBezTo>
                    <a:pt x="1039" y="201"/>
                    <a:pt x="752" y="0"/>
                    <a:pt x="633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11442369" y="2515450"/>
              <a:ext cx="62981" cy="137833"/>
            </a:xfrm>
            <a:custGeom>
              <a:rect b="b" l="l" r="r" t="t"/>
              <a:pathLst>
                <a:path extrusionOk="0" h="2241" w="1024">
                  <a:moveTo>
                    <a:pt x="407" y="1"/>
                  </a:moveTo>
                  <a:cubicBezTo>
                    <a:pt x="360" y="1"/>
                    <a:pt x="331" y="14"/>
                    <a:pt x="331" y="14"/>
                  </a:cubicBezTo>
                  <a:cubicBezTo>
                    <a:pt x="298" y="14"/>
                    <a:pt x="281" y="31"/>
                    <a:pt x="232" y="31"/>
                  </a:cubicBezTo>
                  <a:cubicBezTo>
                    <a:pt x="215" y="31"/>
                    <a:pt x="166" y="97"/>
                    <a:pt x="149" y="146"/>
                  </a:cubicBezTo>
                  <a:lnTo>
                    <a:pt x="149" y="163"/>
                  </a:lnTo>
                  <a:lnTo>
                    <a:pt x="149" y="179"/>
                  </a:lnTo>
                  <a:cubicBezTo>
                    <a:pt x="83" y="328"/>
                    <a:pt x="1" y="591"/>
                    <a:pt x="50" y="921"/>
                  </a:cubicBezTo>
                  <a:lnTo>
                    <a:pt x="83" y="707"/>
                  </a:lnTo>
                  <a:lnTo>
                    <a:pt x="83" y="707"/>
                  </a:lnTo>
                  <a:cubicBezTo>
                    <a:pt x="83" y="707"/>
                    <a:pt x="67" y="1103"/>
                    <a:pt x="149" y="1185"/>
                  </a:cubicBezTo>
                  <a:cubicBezTo>
                    <a:pt x="149" y="1185"/>
                    <a:pt x="133" y="1020"/>
                    <a:pt x="149" y="954"/>
                  </a:cubicBezTo>
                  <a:cubicBezTo>
                    <a:pt x="182" y="971"/>
                    <a:pt x="215" y="1235"/>
                    <a:pt x="265" y="1350"/>
                  </a:cubicBezTo>
                  <a:lnTo>
                    <a:pt x="265" y="1185"/>
                  </a:lnTo>
                  <a:cubicBezTo>
                    <a:pt x="265" y="1185"/>
                    <a:pt x="314" y="1498"/>
                    <a:pt x="380" y="1597"/>
                  </a:cubicBezTo>
                  <a:lnTo>
                    <a:pt x="364" y="1399"/>
                  </a:lnTo>
                  <a:lnTo>
                    <a:pt x="364" y="1399"/>
                  </a:lnTo>
                  <a:cubicBezTo>
                    <a:pt x="364" y="1400"/>
                    <a:pt x="479" y="1795"/>
                    <a:pt x="529" y="1845"/>
                  </a:cubicBezTo>
                  <a:lnTo>
                    <a:pt x="512" y="1647"/>
                  </a:lnTo>
                  <a:lnTo>
                    <a:pt x="512" y="1647"/>
                  </a:lnTo>
                  <a:cubicBezTo>
                    <a:pt x="512" y="1647"/>
                    <a:pt x="628" y="1960"/>
                    <a:pt x="661" y="2043"/>
                  </a:cubicBezTo>
                  <a:lnTo>
                    <a:pt x="644" y="1878"/>
                  </a:lnTo>
                  <a:lnTo>
                    <a:pt x="644" y="1878"/>
                  </a:lnTo>
                  <a:cubicBezTo>
                    <a:pt x="720" y="2030"/>
                    <a:pt x="796" y="2140"/>
                    <a:pt x="807" y="2221"/>
                  </a:cubicBezTo>
                  <a:lnTo>
                    <a:pt x="807" y="2221"/>
                  </a:lnTo>
                  <a:cubicBezTo>
                    <a:pt x="804" y="2167"/>
                    <a:pt x="796" y="2014"/>
                    <a:pt x="809" y="1894"/>
                  </a:cubicBezTo>
                  <a:lnTo>
                    <a:pt x="891" y="2076"/>
                  </a:lnTo>
                  <a:lnTo>
                    <a:pt x="858" y="1630"/>
                  </a:lnTo>
                  <a:lnTo>
                    <a:pt x="957" y="1845"/>
                  </a:lnTo>
                  <a:cubicBezTo>
                    <a:pt x="957" y="1812"/>
                    <a:pt x="858" y="1333"/>
                    <a:pt x="858" y="1317"/>
                  </a:cubicBezTo>
                  <a:lnTo>
                    <a:pt x="858" y="1317"/>
                  </a:lnTo>
                  <a:lnTo>
                    <a:pt x="891" y="1350"/>
                  </a:lnTo>
                  <a:lnTo>
                    <a:pt x="990" y="1515"/>
                  </a:lnTo>
                  <a:cubicBezTo>
                    <a:pt x="1023" y="1399"/>
                    <a:pt x="875" y="971"/>
                    <a:pt x="875" y="971"/>
                  </a:cubicBezTo>
                  <a:lnTo>
                    <a:pt x="875" y="971"/>
                  </a:lnTo>
                  <a:lnTo>
                    <a:pt x="990" y="1185"/>
                  </a:lnTo>
                  <a:cubicBezTo>
                    <a:pt x="1023" y="1020"/>
                    <a:pt x="875" y="723"/>
                    <a:pt x="825" y="641"/>
                  </a:cubicBezTo>
                  <a:lnTo>
                    <a:pt x="792" y="558"/>
                  </a:lnTo>
                  <a:lnTo>
                    <a:pt x="792" y="558"/>
                  </a:lnTo>
                  <a:lnTo>
                    <a:pt x="957" y="806"/>
                  </a:lnTo>
                  <a:cubicBezTo>
                    <a:pt x="957" y="806"/>
                    <a:pt x="1023" y="756"/>
                    <a:pt x="809" y="344"/>
                  </a:cubicBezTo>
                  <a:cubicBezTo>
                    <a:pt x="657" y="51"/>
                    <a:pt x="498" y="1"/>
                    <a:pt x="407" y="1"/>
                  </a:cubicBezTo>
                  <a:close/>
                  <a:moveTo>
                    <a:pt x="807" y="2221"/>
                  </a:moveTo>
                  <a:cubicBezTo>
                    <a:pt x="808" y="2233"/>
                    <a:pt x="809" y="2240"/>
                    <a:pt x="809" y="2240"/>
                  </a:cubicBezTo>
                  <a:cubicBezTo>
                    <a:pt x="809" y="2234"/>
                    <a:pt x="808" y="2227"/>
                    <a:pt x="807" y="222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11521525" y="2462495"/>
              <a:ext cx="61874" cy="138017"/>
            </a:xfrm>
            <a:custGeom>
              <a:rect b="b" l="l" r="r" t="t"/>
              <a:pathLst>
                <a:path extrusionOk="0" h="2244" w="1006">
                  <a:moveTo>
                    <a:pt x="415" y="0"/>
                  </a:moveTo>
                  <a:cubicBezTo>
                    <a:pt x="363" y="0"/>
                    <a:pt x="330" y="18"/>
                    <a:pt x="330" y="18"/>
                  </a:cubicBezTo>
                  <a:cubicBezTo>
                    <a:pt x="280" y="18"/>
                    <a:pt x="264" y="34"/>
                    <a:pt x="231" y="34"/>
                  </a:cubicBezTo>
                  <a:cubicBezTo>
                    <a:pt x="198" y="34"/>
                    <a:pt x="165" y="84"/>
                    <a:pt x="149" y="133"/>
                  </a:cubicBezTo>
                  <a:lnTo>
                    <a:pt x="149" y="150"/>
                  </a:lnTo>
                  <a:lnTo>
                    <a:pt x="149" y="166"/>
                  </a:lnTo>
                  <a:cubicBezTo>
                    <a:pt x="83" y="315"/>
                    <a:pt x="0" y="579"/>
                    <a:pt x="33" y="908"/>
                  </a:cubicBezTo>
                  <a:lnTo>
                    <a:pt x="83" y="710"/>
                  </a:lnTo>
                  <a:lnTo>
                    <a:pt x="83" y="710"/>
                  </a:lnTo>
                  <a:cubicBezTo>
                    <a:pt x="83" y="711"/>
                    <a:pt x="66" y="1106"/>
                    <a:pt x="149" y="1189"/>
                  </a:cubicBezTo>
                  <a:cubicBezTo>
                    <a:pt x="149" y="1189"/>
                    <a:pt x="116" y="1024"/>
                    <a:pt x="149" y="958"/>
                  </a:cubicBezTo>
                  <a:cubicBezTo>
                    <a:pt x="165" y="958"/>
                    <a:pt x="214" y="1222"/>
                    <a:pt x="247" y="1354"/>
                  </a:cubicBezTo>
                  <a:lnTo>
                    <a:pt x="247" y="1189"/>
                  </a:lnTo>
                  <a:cubicBezTo>
                    <a:pt x="247" y="1189"/>
                    <a:pt x="313" y="1502"/>
                    <a:pt x="379" y="1601"/>
                  </a:cubicBezTo>
                  <a:lnTo>
                    <a:pt x="346" y="1386"/>
                  </a:lnTo>
                  <a:lnTo>
                    <a:pt x="346" y="1386"/>
                  </a:lnTo>
                  <a:cubicBezTo>
                    <a:pt x="346" y="1387"/>
                    <a:pt x="478" y="1782"/>
                    <a:pt x="511" y="1848"/>
                  </a:cubicBezTo>
                  <a:lnTo>
                    <a:pt x="495" y="1634"/>
                  </a:lnTo>
                  <a:lnTo>
                    <a:pt x="495" y="1634"/>
                  </a:lnTo>
                  <a:cubicBezTo>
                    <a:pt x="495" y="1634"/>
                    <a:pt x="610" y="1947"/>
                    <a:pt x="660" y="2030"/>
                  </a:cubicBezTo>
                  <a:lnTo>
                    <a:pt x="643" y="1865"/>
                  </a:lnTo>
                  <a:lnTo>
                    <a:pt x="643" y="1865"/>
                  </a:lnTo>
                  <a:cubicBezTo>
                    <a:pt x="714" y="2005"/>
                    <a:pt x="784" y="2122"/>
                    <a:pt x="803" y="2205"/>
                  </a:cubicBezTo>
                  <a:lnTo>
                    <a:pt x="803" y="2205"/>
                  </a:lnTo>
                  <a:cubicBezTo>
                    <a:pt x="795" y="2136"/>
                    <a:pt x="784" y="1991"/>
                    <a:pt x="808" y="1881"/>
                  </a:cubicBezTo>
                  <a:lnTo>
                    <a:pt x="891" y="2079"/>
                  </a:lnTo>
                  <a:lnTo>
                    <a:pt x="841" y="1617"/>
                  </a:lnTo>
                  <a:lnTo>
                    <a:pt x="940" y="1848"/>
                  </a:lnTo>
                  <a:cubicBezTo>
                    <a:pt x="940" y="1799"/>
                    <a:pt x="841" y="1337"/>
                    <a:pt x="841" y="1304"/>
                  </a:cubicBezTo>
                  <a:lnTo>
                    <a:pt x="841" y="1304"/>
                  </a:lnTo>
                  <a:lnTo>
                    <a:pt x="891" y="1354"/>
                  </a:lnTo>
                  <a:lnTo>
                    <a:pt x="989" y="1518"/>
                  </a:lnTo>
                  <a:cubicBezTo>
                    <a:pt x="1006" y="1387"/>
                    <a:pt x="858" y="958"/>
                    <a:pt x="858" y="958"/>
                  </a:cubicBezTo>
                  <a:lnTo>
                    <a:pt x="858" y="958"/>
                  </a:lnTo>
                  <a:lnTo>
                    <a:pt x="989" y="1189"/>
                  </a:lnTo>
                  <a:cubicBezTo>
                    <a:pt x="1006" y="1024"/>
                    <a:pt x="858" y="710"/>
                    <a:pt x="825" y="628"/>
                  </a:cubicBezTo>
                  <a:lnTo>
                    <a:pt x="775" y="546"/>
                  </a:lnTo>
                  <a:lnTo>
                    <a:pt x="940" y="793"/>
                  </a:lnTo>
                  <a:cubicBezTo>
                    <a:pt x="940" y="793"/>
                    <a:pt x="1006" y="760"/>
                    <a:pt x="808" y="348"/>
                  </a:cubicBezTo>
                  <a:cubicBezTo>
                    <a:pt x="661" y="54"/>
                    <a:pt x="508" y="0"/>
                    <a:pt x="415" y="0"/>
                  </a:cubicBezTo>
                  <a:close/>
                  <a:moveTo>
                    <a:pt x="803" y="2205"/>
                  </a:moveTo>
                  <a:cubicBezTo>
                    <a:pt x="806" y="2229"/>
                    <a:pt x="808" y="2244"/>
                    <a:pt x="808" y="2244"/>
                  </a:cubicBezTo>
                  <a:cubicBezTo>
                    <a:pt x="808" y="2232"/>
                    <a:pt x="806" y="2219"/>
                    <a:pt x="803" y="2205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>
              <a:off x="11561072" y="2377928"/>
              <a:ext cx="82171" cy="117167"/>
            </a:xfrm>
            <a:custGeom>
              <a:rect b="b" l="l" r="r" t="t"/>
              <a:pathLst>
                <a:path extrusionOk="0" h="1905" w="1336">
                  <a:moveTo>
                    <a:pt x="338" y="1"/>
                  </a:moveTo>
                  <a:cubicBezTo>
                    <a:pt x="192" y="1"/>
                    <a:pt x="116" y="90"/>
                    <a:pt x="116" y="90"/>
                  </a:cubicBezTo>
                  <a:cubicBezTo>
                    <a:pt x="83" y="107"/>
                    <a:pt x="66" y="123"/>
                    <a:pt x="33" y="173"/>
                  </a:cubicBezTo>
                  <a:cubicBezTo>
                    <a:pt x="17" y="189"/>
                    <a:pt x="0" y="272"/>
                    <a:pt x="0" y="321"/>
                  </a:cubicBezTo>
                  <a:lnTo>
                    <a:pt x="0" y="338"/>
                  </a:lnTo>
                  <a:lnTo>
                    <a:pt x="0" y="354"/>
                  </a:lnTo>
                  <a:cubicBezTo>
                    <a:pt x="0" y="502"/>
                    <a:pt x="17" y="783"/>
                    <a:pt x="165" y="1080"/>
                  </a:cubicBezTo>
                  <a:lnTo>
                    <a:pt x="149" y="865"/>
                  </a:lnTo>
                  <a:lnTo>
                    <a:pt x="149" y="865"/>
                  </a:lnTo>
                  <a:cubicBezTo>
                    <a:pt x="149" y="865"/>
                    <a:pt x="248" y="1211"/>
                    <a:pt x="363" y="1277"/>
                  </a:cubicBezTo>
                  <a:cubicBezTo>
                    <a:pt x="363" y="1277"/>
                    <a:pt x="281" y="1129"/>
                    <a:pt x="281" y="1096"/>
                  </a:cubicBezTo>
                  <a:cubicBezTo>
                    <a:pt x="283" y="1095"/>
                    <a:pt x="285" y="1095"/>
                    <a:pt x="288" y="1095"/>
                  </a:cubicBezTo>
                  <a:cubicBezTo>
                    <a:pt x="355" y="1095"/>
                    <a:pt x="481" y="1313"/>
                    <a:pt x="561" y="1393"/>
                  </a:cubicBezTo>
                  <a:lnTo>
                    <a:pt x="495" y="1228"/>
                  </a:lnTo>
                  <a:lnTo>
                    <a:pt x="495" y="1228"/>
                  </a:lnTo>
                  <a:cubicBezTo>
                    <a:pt x="495" y="1228"/>
                    <a:pt x="660" y="1475"/>
                    <a:pt x="742" y="1525"/>
                  </a:cubicBezTo>
                  <a:lnTo>
                    <a:pt x="660" y="1360"/>
                  </a:lnTo>
                  <a:lnTo>
                    <a:pt x="660" y="1360"/>
                  </a:lnTo>
                  <a:cubicBezTo>
                    <a:pt x="660" y="1360"/>
                    <a:pt x="907" y="1657"/>
                    <a:pt x="973" y="1690"/>
                  </a:cubicBezTo>
                  <a:lnTo>
                    <a:pt x="891" y="1525"/>
                  </a:lnTo>
                  <a:lnTo>
                    <a:pt x="1154" y="1805"/>
                  </a:lnTo>
                  <a:lnTo>
                    <a:pt x="1072" y="1657"/>
                  </a:lnTo>
                  <a:lnTo>
                    <a:pt x="1072" y="1657"/>
                  </a:lnTo>
                  <a:cubicBezTo>
                    <a:pt x="1188" y="1721"/>
                    <a:pt x="1274" y="1796"/>
                    <a:pt x="1314" y="1857"/>
                  </a:cubicBezTo>
                  <a:lnTo>
                    <a:pt x="1314" y="1857"/>
                  </a:lnTo>
                  <a:cubicBezTo>
                    <a:pt x="1287" y="1797"/>
                    <a:pt x="1243" y="1690"/>
                    <a:pt x="1220" y="1591"/>
                  </a:cubicBezTo>
                  <a:lnTo>
                    <a:pt x="1220" y="1591"/>
                  </a:lnTo>
                  <a:lnTo>
                    <a:pt x="1336" y="1723"/>
                  </a:lnTo>
                  <a:lnTo>
                    <a:pt x="1138" y="1327"/>
                  </a:lnTo>
                  <a:lnTo>
                    <a:pt x="1303" y="1459"/>
                  </a:lnTo>
                  <a:cubicBezTo>
                    <a:pt x="1303" y="1442"/>
                    <a:pt x="1023" y="1047"/>
                    <a:pt x="1023" y="1047"/>
                  </a:cubicBezTo>
                  <a:lnTo>
                    <a:pt x="1023" y="1047"/>
                  </a:lnTo>
                  <a:lnTo>
                    <a:pt x="1072" y="1080"/>
                  </a:lnTo>
                  <a:lnTo>
                    <a:pt x="1220" y="1162"/>
                  </a:lnTo>
                  <a:cubicBezTo>
                    <a:pt x="1187" y="1030"/>
                    <a:pt x="924" y="700"/>
                    <a:pt x="924" y="700"/>
                  </a:cubicBezTo>
                  <a:lnTo>
                    <a:pt x="924" y="700"/>
                  </a:lnTo>
                  <a:lnTo>
                    <a:pt x="1138" y="832"/>
                  </a:lnTo>
                  <a:cubicBezTo>
                    <a:pt x="1089" y="667"/>
                    <a:pt x="858" y="453"/>
                    <a:pt x="775" y="420"/>
                  </a:cubicBezTo>
                  <a:lnTo>
                    <a:pt x="726" y="354"/>
                  </a:lnTo>
                  <a:lnTo>
                    <a:pt x="973" y="469"/>
                  </a:lnTo>
                  <a:cubicBezTo>
                    <a:pt x="973" y="469"/>
                    <a:pt x="1006" y="387"/>
                    <a:pt x="676" y="140"/>
                  </a:cubicBezTo>
                  <a:cubicBezTo>
                    <a:pt x="539" y="34"/>
                    <a:pt x="426" y="1"/>
                    <a:pt x="338" y="1"/>
                  </a:cubicBezTo>
                  <a:close/>
                  <a:moveTo>
                    <a:pt x="1314" y="1857"/>
                  </a:moveTo>
                  <a:lnTo>
                    <a:pt x="1314" y="1857"/>
                  </a:lnTo>
                  <a:cubicBezTo>
                    <a:pt x="1327" y="1886"/>
                    <a:pt x="1336" y="1904"/>
                    <a:pt x="1336" y="1904"/>
                  </a:cubicBezTo>
                  <a:cubicBezTo>
                    <a:pt x="1332" y="1890"/>
                    <a:pt x="1325" y="1874"/>
                    <a:pt x="1314" y="1857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11580322" y="2298280"/>
              <a:ext cx="112616" cy="71100"/>
            </a:xfrm>
            <a:custGeom>
              <a:rect b="b" l="l" r="r" t="t"/>
              <a:pathLst>
                <a:path extrusionOk="0" h="1156" w="1831">
                  <a:moveTo>
                    <a:pt x="1766" y="1015"/>
                  </a:moveTo>
                  <a:cubicBezTo>
                    <a:pt x="1804" y="1040"/>
                    <a:pt x="1831" y="1055"/>
                    <a:pt x="1831" y="1055"/>
                  </a:cubicBezTo>
                  <a:cubicBezTo>
                    <a:pt x="1813" y="1037"/>
                    <a:pt x="1791" y="1024"/>
                    <a:pt x="1766" y="1015"/>
                  </a:cubicBezTo>
                  <a:close/>
                  <a:moveTo>
                    <a:pt x="528" y="0"/>
                  </a:moveTo>
                  <a:cubicBezTo>
                    <a:pt x="99" y="0"/>
                    <a:pt x="33" y="313"/>
                    <a:pt x="33" y="313"/>
                  </a:cubicBezTo>
                  <a:cubicBezTo>
                    <a:pt x="17" y="346"/>
                    <a:pt x="17" y="396"/>
                    <a:pt x="1" y="429"/>
                  </a:cubicBezTo>
                  <a:cubicBezTo>
                    <a:pt x="1" y="445"/>
                    <a:pt x="1" y="544"/>
                    <a:pt x="17" y="577"/>
                  </a:cubicBezTo>
                  <a:lnTo>
                    <a:pt x="17" y="594"/>
                  </a:lnTo>
                  <a:lnTo>
                    <a:pt x="17" y="610"/>
                  </a:lnTo>
                  <a:cubicBezTo>
                    <a:pt x="83" y="742"/>
                    <a:pt x="215" y="989"/>
                    <a:pt x="462" y="1105"/>
                  </a:cubicBezTo>
                  <a:lnTo>
                    <a:pt x="363" y="956"/>
                  </a:lnTo>
                  <a:lnTo>
                    <a:pt x="363" y="956"/>
                  </a:lnTo>
                  <a:cubicBezTo>
                    <a:pt x="363" y="957"/>
                    <a:pt x="593" y="1155"/>
                    <a:pt x="698" y="1155"/>
                  </a:cubicBezTo>
                  <a:cubicBezTo>
                    <a:pt x="702" y="1155"/>
                    <a:pt x="706" y="1155"/>
                    <a:pt x="710" y="1154"/>
                  </a:cubicBezTo>
                  <a:cubicBezTo>
                    <a:pt x="710" y="1154"/>
                    <a:pt x="594" y="1072"/>
                    <a:pt x="578" y="1039"/>
                  </a:cubicBezTo>
                  <a:cubicBezTo>
                    <a:pt x="582" y="1034"/>
                    <a:pt x="590" y="1032"/>
                    <a:pt x="601" y="1032"/>
                  </a:cubicBezTo>
                  <a:cubicBezTo>
                    <a:pt x="668" y="1032"/>
                    <a:pt x="839" y="1109"/>
                    <a:pt x="924" y="1138"/>
                  </a:cubicBezTo>
                  <a:lnTo>
                    <a:pt x="825" y="1039"/>
                  </a:lnTo>
                  <a:lnTo>
                    <a:pt x="825" y="1039"/>
                  </a:lnTo>
                  <a:cubicBezTo>
                    <a:pt x="825" y="1039"/>
                    <a:pt x="1072" y="1138"/>
                    <a:pt x="1155" y="1138"/>
                  </a:cubicBezTo>
                  <a:lnTo>
                    <a:pt x="1006" y="1039"/>
                  </a:lnTo>
                  <a:lnTo>
                    <a:pt x="1006" y="1039"/>
                  </a:lnTo>
                  <a:cubicBezTo>
                    <a:pt x="1007" y="1039"/>
                    <a:pt x="1336" y="1121"/>
                    <a:pt x="1402" y="1121"/>
                  </a:cubicBezTo>
                  <a:lnTo>
                    <a:pt x="1254" y="1039"/>
                  </a:lnTo>
                  <a:lnTo>
                    <a:pt x="1254" y="1039"/>
                  </a:lnTo>
                  <a:cubicBezTo>
                    <a:pt x="1254" y="1039"/>
                    <a:pt x="1534" y="1072"/>
                    <a:pt x="1600" y="1072"/>
                  </a:cubicBezTo>
                  <a:lnTo>
                    <a:pt x="1485" y="1006"/>
                  </a:lnTo>
                  <a:cubicBezTo>
                    <a:pt x="1540" y="1000"/>
                    <a:pt x="1589" y="997"/>
                    <a:pt x="1633" y="997"/>
                  </a:cubicBezTo>
                  <a:cubicBezTo>
                    <a:pt x="1685" y="997"/>
                    <a:pt x="1729" y="1002"/>
                    <a:pt x="1766" y="1015"/>
                  </a:cubicBezTo>
                  <a:lnTo>
                    <a:pt x="1766" y="1015"/>
                  </a:lnTo>
                  <a:cubicBezTo>
                    <a:pt x="1716" y="982"/>
                    <a:pt x="1647" y="931"/>
                    <a:pt x="1600" y="874"/>
                  </a:cubicBezTo>
                  <a:lnTo>
                    <a:pt x="1600" y="874"/>
                  </a:lnTo>
                  <a:lnTo>
                    <a:pt x="1765" y="890"/>
                  </a:lnTo>
                  <a:lnTo>
                    <a:pt x="1435" y="693"/>
                  </a:lnTo>
                  <a:lnTo>
                    <a:pt x="1649" y="726"/>
                  </a:lnTo>
                  <a:cubicBezTo>
                    <a:pt x="1616" y="693"/>
                    <a:pt x="1237" y="528"/>
                    <a:pt x="1237" y="528"/>
                  </a:cubicBezTo>
                  <a:lnTo>
                    <a:pt x="1270" y="511"/>
                  </a:lnTo>
                  <a:lnTo>
                    <a:pt x="1435" y="495"/>
                  </a:lnTo>
                  <a:cubicBezTo>
                    <a:pt x="1369" y="396"/>
                    <a:pt x="973" y="313"/>
                    <a:pt x="973" y="313"/>
                  </a:cubicBezTo>
                  <a:lnTo>
                    <a:pt x="1204" y="280"/>
                  </a:lnTo>
                  <a:cubicBezTo>
                    <a:pt x="1105" y="181"/>
                    <a:pt x="825" y="165"/>
                    <a:pt x="743" y="165"/>
                  </a:cubicBezTo>
                  <a:lnTo>
                    <a:pt x="660" y="148"/>
                  </a:lnTo>
                  <a:lnTo>
                    <a:pt x="907" y="82"/>
                  </a:lnTo>
                  <a:cubicBezTo>
                    <a:pt x="907" y="82"/>
                    <a:pt x="907" y="0"/>
                    <a:pt x="528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11578293" y="2172505"/>
              <a:ext cx="112616" cy="83524"/>
            </a:xfrm>
            <a:custGeom>
              <a:rect b="b" l="l" r="r" t="t"/>
              <a:pathLst>
                <a:path extrusionOk="0" h="1358" w="1831">
                  <a:moveTo>
                    <a:pt x="1501" y="0"/>
                  </a:moveTo>
                  <a:cubicBezTo>
                    <a:pt x="1485" y="0"/>
                    <a:pt x="1122" y="231"/>
                    <a:pt x="1122" y="231"/>
                  </a:cubicBezTo>
                  <a:lnTo>
                    <a:pt x="1138" y="198"/>
                  </a:lnTo>
                  <a:lnTo>
                    <a:pt x="1237" y="50"/>
                  </a:lnTo>
                  <a:cubicBezTo>
                    <a:pt x="1234" y="49"/>
                    <a:pt x="1231" y="49"/>
                    <a:pt x="1228" y="49"/>
                  </a:cubicBezTo>
                  <a:cubicBezTo>
                    <a:pt x="1119" y="49"/>
                    <a:pt x="809" y="297"/>
                    <a:pt x="809" y="297"/>
                  </a:cubicBezTo>
                  <a:lnTo>
                    <a:pt x="957" y="83"/>
                  </a:lnTo>
                  <a:cubicBezTo>
                    <a:pt x="825" y="83"/>
                    <a:pt x="594" y="330"/>
                    <a:pt x="545" y="396"/>
                  </a:cubicBezTo>
                  <a:lnTo>
                    <a:pt x="479" y="462"/>
                  </a:lnTo>
                  <a:lnTo>
                    <a:pt x="644" y="215"/>
                  </a:lnTo>
                  <a:cubicBezTo>
                    <a:pt x="644" y="215"/>
                    <a:pt x="639" y="209"/>
                    <a:pt x="626" y="209"/>
                  </a:cubicBezTo>
                  <a:cubicBezTo>
                    <a:pt x="594" y="209"/>
                    <a:pt x="511" y="242"/>
                    <a:pt x="314" y="462"/>
                  </a:cubicBezTo>
                  <a:cubicBezTo>
                    <a:pt x="1" y="825"/>
                    <a:pt x="132" y="1089"/>
                    <a:pt x="132" y="1089"/>
                  </a:cubicBezTo>
                  <a:cubicBezTo>
                    <a:pt x="132" y="1138"/>
                    <a:pt x="149" y="1188"/>
                    <a:pt x="165" y="1221"/>
                  </a:cubicBezTo>
                  <a:cubicBezTo>
                    <a:pt x="198" y="1237"/>
                    <a:pt x="231" y="1287"/>
                    <a:pt x="281" y="1303"/>
                  </a:cubicBezTo>
                  <a:lnTo>
                    <a:pt x="297" y="1303"/>
                  </a:lnTo>
                  <a:cubicBezTo>
                    <a:pt x="361" y="1330"/>
                    <a:pt x="458" y="1357"/>
                    <a:pt x="575" y="1357"/>
                  </a:cubicBezTo>
                  <a:cubicBezTo>
                    <a:pt x="671" y="1357"/>
                    <a:pt x="779" y="1339"/>
                    <a:pt x="891" y="1287"/>
                  </a:cubicBezTo>
                  <a:lnTo>
                    <a:pt x="726" y="1270"/>
                  </a:lnTo>
                  <a:cubicBezTo>
                    <a:pt x="726" y="1270"/>
                    <a:pt x="1039" y="1221"/>
                    <a:pt x="1105" y="1105"/>
                  </a:cubicBezTo>
                  <a:lnTo>
                    <a:pt x="1105" y="1105"/>
                  </a:lnTo>
                  <a:cubicBezTo>
                    <a:pt x="1105" y="1105"/>
                    <a:pt x="1008" y="1141"/>
                    <a:pt x="960" y="1141"/>
                  </a:cubicBezTo>
                  <a:cubicBezTo>
                    <a:pt x="952" y="1141"/>
                    <a:pt x="945" y="1140"/>
                    <a:pt x="940" y="1138"/>
                  </a:cubicBezTo>
                  <a:cubicBezTo>
                    <a:pt x="973" y="1122"/>
                    <a:pt x="1188" y="1039"/>
                    <a:pt x="1287" y="957"/>
                  </a:cubicBezTo>
                  <a:lnTo>
                    <a:pt x="1287" y="957"/>
                  </a:lnTo>
                  <a:lnTo>
                    <a:pt x="1138" y="973"/>
                  </a:lnTo>
                  <a:cubicBezTo>
                    <a:pt x="1138" y="973"/>
                    <a:pt x="1369" y="825"/>
                    <a:pt x="1419" y="742"/>
                  </a:cubicBezTo>
                  <a:lnTo>
                    <a:pt x="1419" y="742"/>
                  </a:lnTo>
                  <a:lnTo>
                    <a:pt x="1270" y="792"/>
                  </a:lnTo>
                  <a:cubicBezTo>
                    <a:pt x="1270" y="792"/>
                    <a:pt x="1551" y="561"/>
                    <a:pt x="1600" y="495"/>
                  </a:cubicBezTo>
                  <a:lnTo>
                    <a:pt x="1600" y="495"/>
                  </a:lnTo>
                  <a:lnTo>
                    <a:pt x="1435" y="561"/>
                  </a:lnTo>
                  <a:cubicBezTo>
                    <a:pt x="1435" y="561"/>
                    <a:pt x="1649" y="363"/>
                    <a:pt x="1699" y="297"/>
                  </a:cubicBezTo>
                  <a:lnTo>
                    <a:pt x="1699" y="297"/>
                  </a:lnTo>
                  <a:lnTo>
                    <a:pt x="1567" y="363"/>
                  </a:lnTo>
                  <a:cubicBezTo>
                    <a:pt x="1682" y="215"/>
                    <a:pt x="1781" y="116"/>
                    <a:pt x="1831" y="83"/>
                  </a:cubicBezTo>
                  <a:lnTo>
                    <a:pt x="1831" y="83"/>
                  </a:lnTo>
                  <a:cubicBezTo>
                    <a:pt x="1831" y="83"/>
                    <a:pt x="1699" y="149"/>
                    <a:pt x="1567" y="149"/>
                  </a:cubicBezTo>
                  <a:lnTo>
                    <a:pt x="1699" y="33"/>
                  </a:lnTo>
                  <a:lnTo>
                    <a:pt x="1336" y="165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11536962" y="2190464"/>
              <a:ext cx="45452" cy="95702"/>
            </a:xfrm>
            <a:custGeom>
              <a:rect b="b" l="l" r="r" t="t"/>
              <a:pathLst>
                <a:path extrusionOk="0" h="1556" w="739">
                  <a:moveTo>
                    <a:pt x="146" y="1"/>
                  </a:moveTo>
                  <a:cubicBezTo>
                    <a:pt x="38" y="1"/>
                    <a:pt x="1" y="162"/>
                    <a:pt x="46" y="434"/>
                  </a:cubicBezTo>
                  <a:cubicBezTo>
                    <a:pt x="79" y="731"/>
                    <a:pt x="95" y="1011"/>
                    <a:pt x="310" y="1143"/>
                  </a:cubicBezTo>
                  <a:cubicBezTo>
                    <a:pt x="508" y="1258"/>
                    <a:pt x="557" y="1555"/>
                    <a:pt x="557" y="1555"/>
                  </a:cubicBezTo>
                  <a:cubicBezTo>
                    <a:pt x="557" y="1555"/>
                    <a:pt x="673" y="1555"/>
                    <a:pt x="656" y="1440"/>
                  </a:cubicBezTo>
                  <a:cubicBezTo>
                    <a:pt x="640" y="1341"/>
                    <a:pt x="738" y="813"/>
                    <a:pt x="706" y="665"/>
                  </a:cubicBezTo>
                  <a:cubicBezTo>
                    <a:pt x="656" y="516"/>
                    <a:pt x="326" y="22"/>
                    <a:pt x="178" y="5"/>
                  </a:cubicBezTo>
                  <a:cubicBezTo>
                    <a:pt x="167" y="2"/>
                    <a:pt x="156" y="1"/>
                    <a:pt x="146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11571220" y="2219494"/>
              <a:ext cx="86230" cy="67656"/>
            </a:xfrm>
            <a:custGeom>
              <a:rect b="b" l="l" r="r" t="t"/>
              <a:pathLst>
                <a:path extrusionOk="0" h="1100" w="1402">
                  <a:moveTo>
                    <a:pt x="1213" y="0"/>
                  </a:moveTo>
                  <a:cubicBezTo>
                    <a:pt x="1031" y="0"/>
                    <a:pt x="582" y="202"/>
                    <a:pt x="495" y="275"/>
                  </a:cubicBezTo>
                  <a:cubicBezTo>
                    <a:pt x="396" y="358"/>
                    <a:pt x="181" y="885"/>
                    <a:pt x="99" y="951"/>
                  </a:cubicBezTo>
                  <a:cubicBezTo>
                    <a:pt x="0" y="1017"/>
                    <a:pt x="99" y="1100"/>
                    <a:pt x="99" y="1100"/>
                  </a:cubicBezTo>
                  <a:cubicBezTo>
                    <a:pt x="99" y="1100"/>
                    <a:pt x="268" y="884"/>
                    <a:pt x="502" y="884"/>
                  </a:cubicBezTo>
                  <a:cubicBezTo>
                    <a:pt x="511" y="884"/>
                    <a:pt x="519" y="885"/>
                    <a:pt x="528" y="885"/>
                  </a:cubicBezTo>
                  <a:cubicBezTo>
                    <a:pt x="759" y="885"/>
                    <a:pt x="940" y="671"/>
                    <a:pt x="1154" y="457"/>
                  </a:cubicBezTo>
                  <a:cubicBezTo>
                    <a:pt x="1352" y="259"/>
                    <a:pt x="1402" y="61"/>
                    <a:pt x="1270" y="11"/>
                  </a:cubicBezTo>
                  <a:cubicBezTo>
                    <a:pt x="1256" y="4"/>
                    <a:pt x="1237" y="0"/>
                    <a:pt x="1213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4"/>
            <p:cNvSpPr/>
            <p:nvPr/>
          </p:nvSpPr>
          <p:spPr>
            <a:xfrm>
              <a:off x="11521525" y="2282043"/>
              <a:ext cx="54801" cy="90289"/>
            </a:xfrm>
            <a:custGeom>
              <a:rect b="b" l="l" r="r" t="t"/>
              <a:pathLst>
                <a:path extrusionOk="0" h="1468" w="891">
                  <a:moveTo>
                    <a:pt x="759" y="0"/>
                  </a:moveTo>
                  <a:cubicBezTo>
                    <a:pt x="759" y="0"/>
                    <a:pt x="676" y="281"/>
                    <a:pt x="478" y="363"/>
                  </a:cubicBezTo>
                  <a:cubicBezTo>
                    <a:pt x="264" y="478"/>
                    <a:pt x="214" y="742"/>
                    <a:pt x="99" y="1006"/>
                  </a:cubicBezTo>
                  <a:cubicBezTo>
                    <a:pt x="0" y="1303"/>
                    <a:pt x="50" y="1468"/>
                    <a:pt x="182" y="1468"/>
                  </a:cubicBezTo>
                  <a:cubicBezTo>
                    <a:pt x="330" y="1468"/>
                    <a:pt x="726" y="1006"/>
                    <a:pt x="792" y="858"/>
                  </a:cubicBezTo>
                  <a:cubicBezTo>
                    <a:pt x="841" y="709"/>
                    <a:pt x="808" y="182"/>
                    <a:pt x="841" y="83"/>
                  </a:cubicBezTo>
                  <a:cubicBezTo>
                    <a:pt x="891" y="17"/>
                    <a:pt x="759" y="0"/>
                    <a:pt x="759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4"/>
            <p:cNvSpPr/>
            <p:nvPr/>
          </p:nvSpPr>
          <p:spPr>
            <a:xfrm>
              <a:off x="11471830" y="2262916"/>
              <a:ext cx="103513" cy="36411"/>
            </a:xfrm>
            <a:custGeom>
              <a:rect b="b" l="l" r="r" t="t"/>
              <a:pathLst>
                <a:path extrusionOk="0" h="592" w="1683">
                  <a:moveTo>
                    <a:pt x="768" y="0"/>
                  </a:moveTo>
                  <a:cubicBezTo>
                    <a:pt x="669" y="0"/>
                    <a:pt x="564" y="8"/>
                    <a:pt x="462" y="14"/>
                  </a:cubicBezTo>
                  <a:cubicBezTo>
                    <a:pt x="165" y="31"/>
                    <a:pt x="0" y="130"/>
                    <a:pt x="66" y="262"/>
                  </a:cubicBezTo>
                  <a:cubicBezTo>
                    <a:pt x="132" y="394"/>
                    <a:pt x="693" y="592"/>
                    <a:pt x="825" y="592"/>
                  </a:cubicBezTo>
                  <a:cubicBezTo>
                    <a:pt x="973" y="592"/>
                    <a:pt x="1468" y="377"/>
                    <a:pt x="1567" y="377"/>
                  </a:cubicBezTo>
                  <a:cubicBezTo>
                    <a:pt x="1682" y="377"/>
                    <a:pt x="1649" y="262"/>
                    <a:pt x="1649" y="262"/>
                  </a:cubicBezTo>
                  <a:lnTo>
                    <a:pt x="1649" y="262"/>
                  </a:lnTo>
                  <a:cubicBezTo>
                    <a:pt x="1649" y="262"/>
                    <a:pt x="1626" y="264"/>
                    <a:pt x="1590" y="264"/>
                  </a:cubicBezTo>
                  <a:cubicBezTo>
                    <a:pt x="1498" y="264"/>
                    <a:pt x="1322" y="248"/>
                    <a:pt x="1204" y="130"/>
                  </a:cubicBezTo>
                  <a:cubicBezTo>
                    <a:pt x="1099" y="25"/>
                    <a:pt x="941" y="0"/>
                    <a:pt x="768" y="0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11571220" y="2280998"/>
              <a:ext cx="78111" cy="74421"/>
            </a:xfrm>
            <a:custGeom>
              <a:rect b="b" l="l" r="r" t="t"/>
              <a:pathLst>
                <a:path extrusionOk="0" h="1210" w="1270">
                  <a:moveTo>
                    <a:pt x="116" y="1"/>
                  </a:moveTo>
                  <a:cubicBezTo>
                    <a:pt x="116" y="1"/>
                    <a:pt x="0" y="50"/>
                    <a:pt x="83" y="116"/>
                  </a:cubicBezTo>
                  <a:cubicBezTo>
                    <a:pt x="165" y="199"/>
                    <a:pt x="280" y="743"/>
                    <a:pt x="396" y="842"/>
                  </a:cubicBezTo>
                  <a:cubicBezTo>
                    <a:pt x="488" y="933"/>
                    <a:pt x="920" y="1210"/>
                    <a:pt x="1101" y="1210"/>
                  </a:cubicBezTo>
                  <a:cubicBezTo>
                    <a:pt x="1115" y="1210"/>
                    <a:pt x="1127" y="1208"/>
                    <a:pt x="1138" y="1204"/>
                  </a:cubicBezTo>
                  <a:cubicBezTo>
                    <a:pt x="1270" y="1171"/>
                    <a:pt x="1253" y="974"/>
                    <a:pt x="1072" y="759"/>
                  </a:cubicBezTo>
                  <a:cubicBezTo>
                    <a:pt x="891" y="528"/>
                    <a:pt x="742" y="281"/>
                    <a:pt x="511" y="265"/>
                  </a:cubicBezTo>
                  <a:cubicBezTo>
                    <a:pt x="280" y="248"/>
                    <a:pt x="116" y="1"/>
                    <a:pt x="116" y="1"/>
                  </a:cubicBezTo>
                  <a:close/>
                </a:path>
              </a:pathLst>
            </a:custGeom>
            <a:solidFill>
              <a:srgbClr val="BB77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>
              <a:off x="11564085" y="2276938"/>
              <a:ext cx="15253" cy="15315"/>
            </a:xfrm>
            <a:custGeom>
              <a:rect b="b" l="l" r="r" t="t"/>
              <a:pathLst>
                <a:path extrusionOk="0" h="249" w="248">
                  <a:moveTo>
                    <a:pt x="133" y="1"/>
                  </a:moveTo>
                  <a:cubicBezTo>
                    <a:pt x="67" y="1"/>
                    <a:pt x="1" y="50"/>
                    <a:pt x="1" y="116"/>
                  </a:cubicBezTo>
                  <a:cubicBezTo>
                    <a:pt x="1" y="182"/>
                    <a:pt x="67" y="248"/>
                    <a:pt x="133" y="248"/>
                  </a:cubicBezTo>
                  <a:cubicBezTo>
                    <a:pt x="199" y="248"/>
                    <a:pt x="248" y="182"/>
                    <a:pt x="248" y="116"/>
                  </a:cubicBezTo>
                  <a:cubicBezTo>
                    <a:pt x="248" y="50"/>
                    <a:pt x="199" y="1"/>
                    <a:pt x="133" y="1"/>
                  </a:cubicBezTo>
                  <a:close/>
                </a:path>
              </a:pathLst>
            </a:custGeom>
            <a:solidFill>
              <a:srgbClr val="A55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" name="Google Shape;527;p34"/>
          <p:cNvGrpSpPr/>
          <p:nvPr/>
        </p:nvGrpSpPr>
        <p:grpSpPr>
          <a:xfrm flipH="1">
            <a:off x="5852411" y="419914"/>
            <a:ext cx="3032017" cy="969670"/>
            <a:chOff x="7249702" y="509802"/>
            <a:chExt cx="2125345" cy="679707"/>
          </a:xfrm>
        </p:grpSpPr>
        <p:sp>
          <p:nvSpPr>
            <p:cNvPr id="528" name="Google Shape;528;p34"/>
            <p:cNvSpPr/>
            <p:nvPr/>
          </p:nvSpPr>
          <p:spPr>
            <a:xfrm rot="7192920">
              <a:off x="8406163" y="747567"/>
              <a:ext cx="69339" cy="51683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 rot="7192920">
              <a:off x="7914518" y="627634"/>
              <a:ext cx="67078" cy="49852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4"/>
            <p:cNvSpPr/>
            <p:nvPr/>
          </p:nvSpPr>
          <p:spPr>
            <a:xfrm rot="7192920">
              <a:off x="7383986" y="764927"/>
              <a:ext cx="69339" cy="49745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4"/>
            <p:cNvSpPr/>
            <p:nvPr/>
          </p:nvSpPr>
          <p:spPr>
            <a:xfrm rot="7192920">
              <a:off x="8724967" y="878307"/>
              <a:ext cx="32085" cy="23150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4"/>
            <p:cNvSpPr/>
            <p:nvPr/>
          </p:nvSpPr>
          <p:spPr>
            <a:xfrm rot="7192920">
              <a:off x="8022900" y="585270"/>
              <a:ext cx="34562" cy="25303"/>
            </a:xfrm>
            <a:custGeom>
              <a:rect b="b" l="l" r="r" t="t"/>
              <a:pathLst>
                <a:path extrusionOk="0" h="235" w="321">
                  <a:moveTo>
                    <a:pt x="166" y="1"/>
                  </a:moveTo>
                  <a:cubicBezTo>
                    <a:pt x="17" y="1"/>
                    <a:pt x="1" y="232"/>
                    <a:pt x="149" y="232"/>
                  </a:cubicBezTo>
                  <a:cubicBezTo>
                    <a:pt x="158" y="234"/>
                    <a:pt x="166" y="235"/>
                    <a:pt x="174" y="235"/>
                  </a:cubicBezTo>
                  <a:cubicBezTo>
                    <a:pt x="301" y="235"/>
                    <a:pt x="321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 rot="7192920">
              <a:off x="9337877" y="1155498"/>
              <a:ext cx="35100" cy="25088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 rot="7192920">
              <a:off x="7250843" y="519417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 rot="7192920">
              <a:off x="8922753" y="963612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4"/>
            <p:cNvSpPr/>
            <p:nvPr/>
          </p:nvSpPr>
          <p:spPr>
            <a:xfrm rot="7192920">
              <a:off x="7716155" y="828665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 rot="7192920">
              <a:off x="8982363" y="673524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 rot="7192920">
              <a:off x="7889055" y="887365"/>
              <a:ext cx="35639" cy="23257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5"/>
          <p:cNvSpPr txBox="1"/>
          <p:nvPr>
            <p:ph idx="4" type="title"/>
          </p:nvPr>
        </p:nvSpPr>
        <p:spPr>
          <a:xfrm>
            <a:off x="1604400" y="73323"/>
            <a:ext cx="5935200" cy="7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Réalisation</a:t>
            </a:r>
            <a:endParaRPr/>
          </a:p>
        </p:txBody>
      </p:sp>
      <p:grpSp>
        <p:nvGrpSpPr>
          <p:cNvPr id="544" name="Google Shape;544;p35"/>
          <p:cNvGrpSpPr/>
          <p:nvPr/>
        </p:nvGrpSpPr>
        <p:grpSpPr>
          <a:xfrm rot="-3600058">
            <a:off x="7956663" y="320414"/>
            <a:ext cx="701002" cy="1172802"/>
            <a:chOff x="2860728" y="2268998"/>
            <a:chExt cx="369210" cy="617685"/>
          </a:xfrm>
        </p:grpSpPr>
        <p:sp>
          <p:nvSpPr>
            <p:cNvPr id="545" name="Google Shape;545;p35"/>
            <p:cNvSpPr/>
            <p:nvPr/>
          </p:nvSpPr>
          <p:spPr>
            <a:xfrm>
              <a:off x="2956059" y="2408919"/>
              <a:ext cx="159298" cy="335756"/>
            </a:xfrm>
            <a:custGeom>
              <a:rect b="b" l="l" r="r" t="t"/>
              <a:pathLst>
                <a:path extrusionOk="0" h="5459" w="2590">
                  <a:moveTo>
                    <a:pt x="2375" y="1"/>
                  </a:moveTo>
                  <a:lnTo>
                    <a:pt x="2260" y="17"/>
                  </a:lnTo>
                  <a:cubicBezTo>
                    <a:pt x="2491" y="1567"/>
                    <a:pt x="2474" y="2441"/>
                    <a:pt x="1848" y="3843"/>
                  </a:cubicBezTo>
                  <a:cubicBezTo>
                    <a:pt x="1353" y="4981"/>
                    <a:pt x="1" y="5327"/>
                    <a:pt x="1" y="5327"/>
                  </a:cubicBezTo>
                  <a:lnTo>
                    <a:pt x="17" y="5459"/>
                  </a:lnTo>
                  <a:cubicBezTo>
                    <a:pt x="83" y="5442"/>
                    <a:pt x="1419" y="5096"/>
                    <a:pt x="1930" y="3909"/>
                  </a:cubicBezTo>
                  <a:cubicBezTo>
                    <a:pt x="2573" y="2474"/>
                    <a:pt x="2590" y="1584"/>
                    <a:pt x="2375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2860728" y="2728861"/>
              <a:ext cx="115691" cy="76758"/>
            </a:xfrm>
            <a:custGeom>
              <a:rect b="b" l="l" r="r" t="t"/>
              <a:pathLst>
                <a:path extrusionOk="0" h="1248" w="1881">
                  <a:moveTo>
                    <a:pt x="1262" y="0"/>
                  </a:moveTo>
                  <a:cubicBezTo>
                    <a:pt x="1180" y="0"/>
                    <a:pt x="1088" y="16"/>
                    <a:pt x="990" y="59"/>
                  </a:cubicBezTo>
                  <a:lnTo>
                    <a:pt x="1155" y="92"/>
                  </a:lnTo>
                  <a:cubicBezTo>
                    <a:pt x="1155" y="92"/>
                    <a:pt x="856" y="108"/>
                    <a:pt x="796" y="232"/>
                  </a:cubicBezTo>
                  <a:lnTo>
                    <a:pt x="796" y="232"/>
                  </a:lnTo>
                  <a:cubicBezTo>
                    <a:pt x="727" y="254"/>
                    <a:pt x="651" y="291"/>
                    <a:pt x="594" y="323"/>
                  </a:cubicBezTo>
                  <a:lnTo>
                    <a:pt x="743" y="306"/>
                  </a:lnTo>
                  <a:lnTo>
                    <a:pt x="743" y="306"/>
                  </a:lnTo>
                  <a:cubicBezTo>
                    <a:pt x="743" y="306"/>
                    <a:pt x="495" y="422"/>
                    <a:pt x="429" y="488"/>
                  </a:cubicBezTo>
                  <a:lnTo>
                    <a:pt x="594" y="438"/>
                  </a:lnTo>
                  <a:lnTo>
                    <a:pt x="594" y="438"/>
                  </a:lnTo>
                  <a:cubicBezTo>
                    <a:pt x="594" y="438"/>
                    <a:pt x="314" y="653"/>
                    <a:pt x="264" y="719"/>
                  </a:cubicBezTo>
                  <a:lnTo>
                    <a:pt x="429" y="669"/>
                  </a:lnTo>
                  <a:lnTo>
                    <a:pt x="429" y="669"/>
                  </a:lnTo>
                  <a:cubicBezTo>
                    <a:pt x="429" y="669"/>
                    <a:pt x="199" y="851"/>
                    <a:pt x="149" y="916"/>
                  </a:cubicBezTo>
                  <a:lnTo>
                    <a:pt x="264" y="883"/>
                  </a:lnTo>
                  <a:lnTo>
                    <a:pt x="264" y="883"/>
                  </a:lnTo>
                  <a:cubicBezTo>
                    <a:pt x="166" y="999"/>
                    <a:pt x="67" y="1098"/>
                    <a:pt x="1" y="1131"/>
                  </a:cubicBezTo>
                  <a:cubicBezTo>
                    <a:pt x="1" y="1131"/>
                    <a:pt x="149" y="1081"/>
                    <a:pt x="264" y="1081"/>
                  </a:cubicBezTo>
                  <a:lnTo>
                    <a:pt x="149" y="1197"/>
                  </a:lnTo>
                  <a:lnTo>
                    <a:pt x="495" y="1081"/>
                  </a:lnTo>
                  <a:lnTo>
                    <a:pt x="495" y="1081"/>
                  </a:lnTo>
                  <a:lnTo>
                    <a:pt x="330" y="1246"/>
                  </a:lnTo>
                  <a:cubicBezTo>
                    <a:pt x="347" y="1246"/>
                    <a:pt x="726" y="1065"/>
                    <a:pt x="743" y="1065"/>
                  </a:cubicBezTo>
                  <a:lnTo>
                    <a:pt x="743" y="1065"/>
                  </a:lnTo>
                  <a:lnTo>
                    <a:pt x="726" y="1098"/>
                  </a:lnTo>
                  <a:lnTo>
                    <a:pt x="627" y="1246"/>
                  </a:lnTo>
                  <a:cubicBezTo>
                    <a:pt x="631" y="1247"/>
                    <a:pt x="635" y="1247"/>
                    <a:pt x="639" y="1247"/>
                  </a:cubicBezTo>
                  <a:cubicBezTo>
                    <a:pt x="750" y="1247"/>
                    <a:pt x="1056" y="1048"/>
                    <a:pt x="1056" y="1048"/>
                  </a:cubicBezTo>
                  <a:lnTo>
                    <a:pt x="1056" y="1048"/>
                  </a:lnTo>
                  <a:lnTo>
                    <a:pt x="891" y="1230"/>
                  </a:lnTo>
                  <a:cubicBezTo>
                    <a:pt x="1007" y="1230"/>
                    <a:pt x="1254" y="1015"/>
                    <a:pt x="1320" y="966"/>
                  </a:cubicBezTo>
                  <a:cubicBezTo>
                    <a:pt x="1320" y="966"/>
                    <a:pt x="1352" y="942"/>
                    <a:pt x="1371" y="922"/>
                  </a:cubicBezTo>
                  <a:lnTo>
                    <a:pt x="1371" y="922"/>
                  </a:lnTo>
                  <a:lnTo>
                    <a:pt x="1221" y="1147"/>
                  </a:lnTo>
                  <a:cubicBezTo>
                    <a:pt x="1221" y="1147"/>
                    <a:pt x="1225" y="1157"/>
                    <a:pt x="1242" y="1157"/>
                  </a:cubicBezTo>
                  <a:cubicBezTo>
                    <a:pt x="1275" y="1157"/>
                    <a:pt x="1356" y="1122"/>
                    <a:pt x="1551" y="916"/>
                  </a:cubicBezTo>
                  <a:cubicBezTo>
                    <a:pt x="1880" y="570"/>
                    <a:pt x="1749" y="306"/>
                    <a:pt x="1749" y="306"/>
                  </a:cubicBezTo>
                  <a:cubicBezTo>
                    <a:pt x="1749" y="257"/>
                    <a:pt x="1732" y="224"/>
                    <a:pt x="1716" y="174"/>
                  </a:cubicBezTo>
                  <a:cubicBezTo>
                    <a:pt x="1716" y="158"/>
                    <a:pt x="1699" y="141"/>
                    <a:pt x="1666" y="141"/>
                  </a:cubicBezTo>
                  <a:lnTo>
                    <a:pt x="1666" y="108"/>
                  </a:lnTo>
                  <a:cubicBezTo>
                    <a:pt x="1666" y="108"/>
                    <a:pt x="1650" y="92"/>
                    <a:pt x="1617" y="75"/>
                  </a:cubicBezTo>
                  <a:lnTo>
                    <a:pt x="1584" y="75"/>
                  </a:lnTo>
                  <a:cubicBezTo>
                    <a:pt x="1511" y="44"/>
                    <a:pt x="1400" y="0"/>
                    <a:pt x="1262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3063568" y="2268998"/>
              <a:ext cx="60890" cy="144045"/>
            </a:xfrm>
            <a:custGeom>
              <a:rect b="b" l="l" r="r" t="t"/>
              <a:pathLst>
                <a:path extrusionOk="0" h="2342" w="990">
                  <a:moveTo>
                    <a:pt x="231" y="0"/>
                  </a:moveTo>
                  <a:cubicBezTo>
                    <a:pt x="231" y="0"/>
                    <a:pt x="236" y="17"/>
                    <a:pt x="243" y="44"/>
                  </a:cubicBezTo>
                  <a:lnTo>
                    <a:pt x="243" y="44"/>
                  </a:lnTo>
                  <a:cubicBezTo>
                    <a:pt x="240" y="28"/>
                    <a:pt x="237" y="13"/>
                    <a:pt x="231" y="0"/>
                  </a:cubicBezTo>
                  <a:close/>
                  <a:moveTo>
                    <a:pt x="243" y="44"/>
                  </a:moveTo>
                  <a:cubicBezTo>
                    <a:pt x="259" y="135"/>
                    <a:pt x="245" y="278"/>
                    <a:pt x="231" y="445"/>
                  </a:cubicBezTo>
                  <a:lnTo>
                    <a:pt x="182" y="281"/>
                  </a:lnTo>
                  <a:lnTo>
                    <a:pt x="182" y="709"/>
                  </a:lnTo>
                  <a:lnTo>
                    <a:pt x="116" y="528"/>
                  </a:lnTo>
                  <a:lnTo>
                    <a:pt x="116" y="528"/>
                  </a:lnTo>
                  <a:cubicBezTo>
                    <a:pt x="116" y="627"/>
                    <a:pt x="149" y="1039"/>
                    <a:pt x="149" y="1039"/>
                  </a:cubicBezTo>
                  <a:lnTo>
                    <a:pt x="83" y="858"/>
                  </a:lnTo>
                  <a:lnTo>
                    <a:pt x="83" y="858"/>
                  </a:lnTo>
                  <a:cubicBezTo>
                    <a:pt x="67" y="957"/>
                    <a:pt x="116" y="1286"/>
                    <a:pt x="116" y="1286"/>
                  </a:cubicBezTo>
                  <a:lnTo>
                    <a:pt x="67" y="1138"/>
                  </a:lnTo>
                  <a:lnTo>
                    <a:pt x="67" y="1138"/>
                  </a:lnTo>
                  <a:cubicBezTo>
                    <a:pt x="67" y="1282"/>
                    <a:pt x="129" y="1535"/>
                    <a:pt x="117" y="1535"/>
                  </a:cubicBezTo>
                  <a:cubicBezTo>
                    <a:pt x="117" y="1535"/>
                    <a:pt x="116" y="1534"/>
                    <a:pt x="116" y="1534"/>
                  </a:cubicBezTo>
                  <a:cubicBezTo>
                    <a:pt x="83" y="1484"/>
                    <a:pt x="50" y="1320"/>
                    <a:pt x="50" y="1319"/>
                  </a:cubicBezTo>
                  <a:lnTo>
                    <a:pt x="50" y="1319"/>
                  </a:lnTo>
                  <a:cubicBezTo>
                    <a:pt x="1" y="1468"/>
                    <a:pt x="165" y="1798"/>
                    <a:pt x="165" y="1798"/>
                  </a:cubicBezTo>
                  <a:lnTo>
                    <a:pt x="50" y="1649"/>
                  </a:lnTo>
                  <a:lnTo>
                    <a:pt x="50" y="1649"/>
                  </a:lnTo>
                  <a:cubicBezTo>
                    <a:pt x="149" y="1979"/>
                    <a:pt x="314" y="2193"/>
                    <a:pt x="413" y="2276"/>
                  </a:cubicBezTo>
                  <a:lnTo>
                    <a:pt x="413" y="2292"/>
                  </a:lnTo>
                  <a:cubicBezTo>
                    <a:pt x="462" y="2309"/>
                    <a:pt x="512" y="2342"/>
                    <a:pt x="528" y="2342"/>
                  </a:cubicBezTo>
                  <a:cubicBezTo>
                    <a:pt x="578" y="2309"/>
                    <a:pt x="594" y="2309"/>
                    <a:pt x="644" y="2292"/>
                  </a:cubicBezTo>
                  <a:cubicBezTo>
                    <a:pt x="644" y="2292"/>
                    <a:pt x="907" y="2276"/>
                    <a:pt x="940" y="1715"/>
                  </a:cubicBezTo>
                  <a:cubicBezTo>
                    <a:pt x="990" y="1220"/>
                    <a:pt x="907" y="1220"/>
                    <a:pt x="907" y="1220"/>
                  </a:cubicBezTo>
                  <a:lnTo>
                    <a:pt x="842" y="1534"/>
                  </a:lnTo>
                  <a:lnTo>
                    <a:pt x="842" y="1435"/>
                  </a:lnTo>
                  <a:cubicBezTo>
                    <a:pt x="842" y="1319"/>
                    <a:pt x="875" y="957"/>
                    <a:pt x="792" y="825"/>
                  </a:cubicBezTo>
                  <a:lnTo>
                    <a:pt x="743" y="1122"/>
                  </a:lnTo>
                  <a:cubicBezTo>
                    <a:pt x="743" y="1122"/>
                    <a:pt x="693" y="643"/>
                    <a:pt x="644" y="544"/>
                  </a:cubicBezTo>
                  <a:lnTo>
                    <a:pt x="594" y="742"/>
                  </a:lnTo>
                  <a:lnTo>
                    <a:pt x="578" y="808"/>
                  </a:lnTo>
                  <a:cubicBezTo>
                    <a:pt x="578" y="808"/>
                    <a:pt x="495" y="297"/>
                    <a:pt x="479" y="281"/>
                  </a:cubicBezTo>
                  <a:lnTo>
                    <a:pt x="479" y="544"/>
                  </a:lnTo>
                  <a:lnTo>
                    <a:pt x="347" y="116"/>
                  </a:lnTo>
                  <a:lnTo>
                    <a:pt x="347" y="314"/>
                  </a:lnTo>
                  <a:cubicBezTo>
                    <a:pt x="300" y="232"/>
                    <a:pt x="262" y="109"/>
                    <a:pt x="243" y="44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2958089" y="2495270"/>
              <a:ext cx="117721" cy="71038"/>
            </a:xfrm>
            <a:custGeom>
              <a:rect b="b" l="l" r="r" t="t"/>
              <a:pathLst>
                <a:path extrusionOk="0" h="1155" w="1914">
                  <a:moveTo>
                    <a:pt x="1209" y="1"/>
                  </a:moveTo>
                  <a:cubicBezTo>
                    <a:pt x="1177" y="1"/>
                    <a:pt x="1171" y="15"/>
                    <a:pt x="1171" y="15"/>
                  </a:cubicBezTo>
                  <a:lnTo>
                    <a:pt x="1386" y="229"/>
                  </a:lnTo>
                  <a:cubicBezTo>
                    <a:pt x="1369" y="229"/>
                    <a:pt x="1303" y="180"/>
                    <a:pt x="1303" y="180"/>
                  </a:cubicBezTo>
                  <a:cubicBezTo>
                    <a:pt x="1243" y="150"/>
                    <a:pt x="1019" y="11"/>
                    <a:pt x="880" y="11"/>
                  </a:cubicBezTo>
                  <a:cubicBezTo>
                    <a:pt x="866" y="11"/>
                    <a:pt x="854" y="12"/>
                    <a:pt x="842" y="15"/>
                  </a:cubicBezTo>
                  <a:lnTo>
                    <a:pt x="1039" y="163"/>
                  </a:lnTo>
                  <a:cubicBezTo>
                    <a:pt x="1039" y="163"/>
                    <a:pt x="773" y="54"/>
                    <a:pt x="635" y="54"/>
                  </a:cubicBezTo>
                  <a:cubicBezTo>
                    <a:pt x="611" y="54"/>
                    <a:pt x="592" y="57"/>
                    <a:pt x="578" y="64"/>
                  </a:cubicBezTo>
                  <a:lnTo>
                    <a:pt x="710" y="180"/>
                  </a:lnTo>
                  <a:lnTo>
                    <a:pt x="743" y="229"/>
                  </a:lnTo>
                  <a:cubicBezTo>
                    <a:pt x="743" y="229"/>
                    <a:pt x="330" y="114"/>
                    <a:pt x="314" y="114"/>
                  </a:cubicBezTo>
                  <a:lnTo>
                    <a:pt x="314" y="114"/>
                  </a:lnTo>
                  <a:lnTo>
                    <a:pt x="495" y="246"/>
                  </a:lnTo>
                  <a:lnTo>
                    <a:pt x="495" y="246"/>
                  </a:lnTo>
                  <a:lnTo>
                    <a:pt x="133" y="196"/>
                  </a:lnTo>
                  <a:lnTo>
                    <a:pt x="264" y="279"/>
                  </a:lnTo>
                  <a:cubicBezTo>
                    <a:pt x="166" y="312"/>
                    <a:pt x="1" y="312"/>
                    <a:pt x="1" y="312"/>
                  </a:cubicBezTo>
                  <a:cubicBezTo>
                    <a:pt x="67" y="312"/>
                    <a:pt x="182" y="394"/>
                    <a:pt x="314" y="493"/>
                  </a:cubicBezTo>
                  <a:lnTo>
                    <a:pt x="182" y="477"/>
                  </a:lnTo>
                  <a:lnTo>
                    <a:pt x="182" y="477"/>
                  </a:lnTo>
                  <a:cubicBezTo>
                    <a:pt x="248" y="510"/>
                    <a:pt x="528" y="642"/>
                    <a:pt x="528" y="642"/>
                  </a:cubicBezTo>
                  <a:lnTo>
                    <a:pt x="363" y="642"/>
                  </a:lnTo>
                  <a:cubicBezTo>
                    <a:pt x="413" y="674"/>
                    <a:pt x="726" y="823"/>
                    <a:pt x="726" y="823"/>
                  </a:cubicBezTo>
                  <a:lnTo>
                    <a:pt x="561" y="823"/>
                  </a:lnTo>
                  <a:cubicBezTo>
                    <a:pt x="644" y="889"/>
                    <a:pt x="891" y="938"/>
                    <a:pt x="891" y="938"/>
                  </a:cubicBezTo>
                  <a:lnTo>
                    <a:pt x="743" y="971"/>
                  </a:lnTo>
                  <a:cubicBezTo>
                    <a:pt x="797" y="995"/>
                    <a:pt x="874" y="1014"/>
                    <a:pt x="939" y="1023"/>
                  </a:cubicBezTo>
                  <a:lnTo>
                    <a:pt x="939" y="1023"/>
                  </a:lnTo>
                  <a:cubicBezTo>
                    <a:pt x="921" y="1022"/>
                    <a:pt x="908" y="1021"/>
                    <a:pt x="908" y="1021"/>
                  </a:cubicBezTo>
                  <a:lnTo>
                    <a:pt x="908" y="1021"/>
                  </a:lnTo>
                  <a:cubicBezTo>
                    <a:pt x="949" y="1070"/>
                    <a:pt x="1048" y="1083"/>
                    <a:pt x="1136" y="1083"/>
                  </a:cubicBezTo>
                  <a:cubicBezTo>
                    <a:pt x="1225" y="1083"/>
                    <a:pt x="1303" y="1070"/>
                    <a:pt x="1303" y="1070"/>
                  </a:cubicBezTo>
                  <a:lnTo>
                    <a:pt x="1303" y="1070"/>
                  </a:lnTo>
                  <a:lnTo>
                    <a:pt x="1138" y="1153"/>
                  </a:lnTo>
                  <a:cubicBezTo>
                    <a:pt x="1159" y="1154"/>
                    <a:pt x="1180" y="1155"/>
                    <a:pt x="1200" y="1155"/>
                  </a:cubicBezTo>
                  <a:cubicBezTo>
                    <a:pt x="1450" y="1155"/>
                    <a:pt x="1641" y="1064"/>
                    <a:pt x="1732" y="988"/>
                  </a:cubicBezTo>
                  <a:lnTo>
                    <a:pt x="1749" y="988"/>
                  </a:lnTo>
                  <a:cubicBezTo>
                    <a:pt x="1798" y="938"/>
                    <a:pt x="1831" y="872"/>
                    <a:pt x="1831" y="856"/>
                  </a:cubicBezTo>
                  <a:cubicBezTo>
                    <a:pt x="1864" y="823"/>
                    <a:pt x="1864" y="773"/>
                    <a:pt x="1864" y="740"/>
                  </a:cubicBezTo>
                  <a:cubicBezTo>
                    <a:pt x="1864" y="740"/>
                    <a:pt x="1913" y="427"/>
                    <a:pt x="1551" y="163"/>
                  </a:cubicBezTo>
                  <a:cubicBezTo>
                    <a:pt x="1349" y="29"/>
                    <a:pt x="1253" y="1"/>
                    <a:pt x="1209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2997636" y="2384625"/>
              <a:ext cx="97424" cy="105481"/>
            </a:xfrm>
            <a:custGeom>
              <a:rect b="b" l="l" r="r" t="t"/>
              <a:pathLst>
                <a:path extrusionOk="0" h="1715" w="1584">
                  <a:moveTo>
                    <a:pt x="166" y="0"/>
                  </a:moveTo>
                  <a:lnTo>
                    <a:pt x="248" y="165"/>
                  </a:lnTo>
                  <a:cubicBezTo>
                    <a:pt x="134" y="100"/>
                    <a:pt x="3" y="2"/>
                    <a:pt x="1" y="0"/>
                  </a:cubicBezTo>
                  <a:lnTo>
                    <a:pt x="1" y="0"/>
                  </a:lnTo>
                  <a:cubicBezTo>
                    <a:pt x="67" y="50"/>
                    <a:pt x="133" y="181"/>
                    <a:pt x="182" y="346"/>
                  </a:cubicBezTo>
                  <a:lnTo>
                    <a:pt x="83" y="247"/>
                  </a:lnTo>
                  <a:lnTo>
                    <a:pt x="83" y="247"/>
                  </a:lnTo>
                  <a:cubicBezTo>
                    <a:pt x="133" y="313"/>
                    <a:pt x="298" y="594"/>
                    <a:pt x="298" y="594"/>
                  </a:cubicBezTo>
                  <a:lnTo>
                    <a:pt x="149" y="495"/>
                  </a:lnTo>
                  <a:lnTo>
                    <a:pt x="149" y="495"/>
                  </a:lnTo>
                  <a:cubicBezTo>
                    <a:pt x="182" y="561"/>
                    <a:pt x="396" y="890"/>
                    <a:pt x="396" y="890"/>
                  </a:cubicBezTo>
                  <a:lnTo>
                    <a:pt x="248" y="792"/>
                  </a:lnTo>
                  <a:lnTo>
                    <a:pt x="248" y="792"/>
                  </a:lnTo>
                  <a:cubicBezTo>
                    <a:pt x="298" y="874"/>
                    <a:pt x="479" y="1088"/>
                    <a:pt x="479" y="1088"/>
                  </a:cubicBezTo>
                  <a:lnTo>
                    <a:pt x="347" y="1006"/>
                  </a:lnTo>
                  <a:lnTo>
                    <a:pt x="347" y="1006"/>
                  </a:lnTo>
                  <a:cubicBezTo>
                    <a:pt x="413" y="1121"/>
                    <a:pt x="578" y="1286"/>
                    <a:pt x="627" y="1319"/>
                  </a:cubicBezTo>
                  <a:cubicBezTo>
                    <a:pt x="578" y="1319"/>
                    <a:pt x="479" y="1220"/>
                    <a:pt x="479" y="1220"/>
                  </a:cubicBezTo>
                  <a:lnTo>
                    <a:pt x="479" y="1220"/>
                  </a:lnTo>
                  <a:cubicBezTo>
                    <a:pt x="495" y="1336"/>
                    <a:pt x="792" y="1501"/>
                    <a:pt x="792" y="1501"/>
                  </a:cubicBezTo>
                  <a:lnTo>
                    <a:pt x="627" y="1468"/>
                  </a:lnTo>
                  <a:lnTo>
                    <a:pt x="627" y="1468"/>
                  </a:lnTo>
                  <a:cubicBezTo>
                    <a:pt x="842" y="1666"/>
                    <a:pt x="1073" y="1715"/>
                    <a:pt x="1204" y="1715"/>
                  </a:cubicBezTo>
                  <a:lnTo>
                    <a:pt x="1221" y="1715"/>
                  </a:lnTo>
                  <a:cubicBezTo>
                    <a:pt x="1254" y="1715"/>
                    <a:pt x="1320" y="1698"/>
                    <a:pt x="1336" y="1666"/>
                  </a:cubicBezTo>
                  <a:cubicBezTo>
                    <a:pt x="1369" y="1633"/>
                    <a:pt x="1386" y="1616"/>
                    <a:pt x="1402" y="1567"/>
                  </a:cubicBezTo>
                  <a:cubicBezTo>
                    <a:pt x="1402" y="1567"/>
                    <a:pt x="1584" y="1369"/>
                    <a:pt x="1386" y="890"/>
                  </a:cubicBezTo>
                  <a:cubicBezTo>
                    <a:pt x="1230" y="535"/>
                    <a:pt x="1159" y="511"/>
                    <a:pt x="1142" y="511"/>
                  </a:cubicBezTo>
                  <a:cubicBezTo>
                    <a:pt x="1140" y="511"/>
                    <a:pt x="1139" y="511"/>
                    <a:pt x="1139" y="511"/>
                  </a:cubicBezTo>
                  <a:lnTo>
                    <a:pt x="1221" y="825"/>
                  </a:lnTo>
                  <a:lnTo>
                    <a:pt x="1172" y="742"/>
                  </a:lnTo>
                  <a:cubicBezTo>
                    <a:pt x="1139" y="660"/>
                    <a:pt x="974" y="330"/>
                    <a:pt x="842" y="297"/>
                  </a:cubicBezTo>
                  <a:lnTo>
                    <a:pt x="842" y="297"/>
                  </a:lnTo>
                  <a:lnTo>
                    <a:pt x="957" y="544"/>
                  </a:lnTo>
                  <a:cubicBezTo>
                    <a:pt x="957" y="544"/>
                    <a:pt x="710" y="165"/>
                    <a:pt x="594" y="148"/>
                  </a:cubicBezTo>
                  <a:lnTo>
                    <a:pt x="594" y="148"/>
                  </a:lnTo>
                  <a:lnTo>
                    <a:pt x="660" y="330"/>
                  </a:lnTo>
                  <a:lnTo>
                    <a:pt x="677" y="396"/>
                  </a:lnTo>
                  <a:cubicBezTo>
                    <a:pt x="677" y="396"/>
                    <a:pt x="380" y="50"/>
                    <a:pt x="347" y="50"/>
                  </a:cubicBezTo>
                  <a:lnTo>
                    <a:pt x="347" y="50"/>
                  </a:lnTo>
                  <a:lnTo>
                    <a:pt x="462" y="26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2939822" y="2576209"/>
              <a:ext cx="116736" cy="73621"/>
            </a:xfrm>
            <a:custGeom>
              <a:rect b="b" l="l" r="r" t="t"/>
              <a:pathLst>
                <a:path extrusionOk="0" h="1197" w="1898">
                  <a:moveTo>
                    <a:pt x="873" y="1"/>
                  </a:moveTo>
                  <a:cubicBezTo>
                    <a:pt x="868" y="1"/>
                    <a:pt x="863" y="1"/>
                    <a:pt x="858" y="2"/>
                  </a:cubicBezTo>
                  <a:lnTo>
                    <a:pt x="1023" y="183"/>
                  </a:lnTo>
                  <a:cubicBezTo>
                    <a:pt x="1023" y="183"/>
                    <a:pt x="706" y="17"/>
                    <a:pt x="578" y="17"/>
                  </a:cubicBezTo>
                  <a:cubicBezTo>
                    <a:pt x="572" y="17"/>
                    <a:pt x="567" y="17"/>
                    <a:pt x="561" y="18"/>
                  </a:cubicBezTo>
                  <a:lnTo>
                    <a:pt x="693" y="150"/>
                  </a:lnTo>
                  <a:lnTo>
                    <a:pt x="710" y="183"/>
                  </a:lnTo>
                  <a:cubicBezTo>
                    <a:pt x="710" y="183"/>
                    <a:pt x="314" y="35"/>
                    <a:pt x="298" y="35"/>
                  </a:cubicBezTo>
                  <a:lnTo>
                    <a:pt x="298" y="35"/>
                  </a:lnTo>
                  <a:lnTo>
                    <a:pt x="479" y="183"/>
                  </a:lnTo>
                  <a:lnTo>
                    <a:pt x="116" y="101"/>
                  </a:lnTo>
                  <a:lnTo>
                    <a:pt x="116" y="101"/>
                  </a:lnTo>
                  <a:lnTo>
                    <a:pt x="265" y="199"/>
                  </a:lnTo>
                  <a:cubicBezTo>
                    <a:pt x="149" y="199"/>
                    <a:pt x="1" y="183"/>
                    <a:pt x="1" y="183"/>
                  </a:cubicBezTo>
                  <a:lnTo>
                    <a:pt x="1" y="183"/>
                  </a:lnTo>
                  <a:cubicBezTo>
                    <a:pt x="50" y="199"/>
                    <a:pt x="149" y="282"/>
                    <a:pt x="281" y="414"/>
                  </a:cubicBezTo>
                  <a:lnTo>
                    <a:pt x="149" y="364"/>
                  </a:lnTo>
                  <a:lnTo>
                    <a:pt x="463" y="579"/>
                  </a:lnTo>
                  <a:lnTo>
                    <a:pt x="463" y="579"/>
                  </a:lnTo>
                  <a:lnTo>
                    <a:pt x="298" y="562"/>
                  </a:lnTo>
                  <a:lnTo>
                    <a:pt x="298" y="562"/>
                  </a:lnTo>
                  <a:cubicBezTo>
                    <a:pt x="347" y="595"/>
                    <a:pt x="660" y="777"/>
                    <a:pt x="660" y="777"/>
                  </a:cubicBezTo>
                  <a:lnTo>
                    <a:pt x="496" y="760"/>
                  </a:lnTo>
                  <a:lnTo>
                    <a:pt x="496" y="760"/>
                  </a:lnTo>
                  <a:cubicBezTo>
                    <a:pt x="545" y="826"/>
                    <a:pt x="792" y="925"/>
                    <a:pt x="792" y="925"/>
                  </a:cubicBezTo>
                  <a:lnTo>
                    <a:pt x="660" y="925"/>
                  </a:lnTo>
                  <a:cubicBezTo>
                    <a:pt x="708" y="957"/>
                    <a:pt x="779" y="989"/>
                    <a:pt x="842" y="1009"/>
                  </a:cubicBezTo>
                  <a:lnTo>
                    <a:pt x="842" y="1009"/>
                  </a:lnTo>
                  <a:cubicBezTo>
                    <a:pt x="832" y="1008"/>
                    <a:pt x="825" y="1007"/>
                    <a:pt x="825" y="1007"/>
                  </a:cubicBezTo>
                  <a:lnTo>
                    <a:pt x="825" y="1007"/>
                  </a:lnTo>
                  <a:cubicBezTo>
                    <a:pt x="891" y="1106"/>
                    <a:pt x="1205" y="1106"/>
                    <a:pt x="1205" y="1106"/>
                  </a:cubicBezTo>
                  <a:lnTo>
                    <a:pt x="1040" y="1172"/>
                  </a:lnTo>
                  <a:cubicBezTo>
                    <a:pt x="1108" y="1189"/>
                    <a:pt x="1174" y="1197"/>
                    <a:pt x="1237" y="1197"/>
                  </a:cubicBezTo>
                  <a:cubicBezTo>
                    <a:pt x="1416" y="1197"/>
                    <a:pt x="1564" y="1139"/>
                    <a:pt x="1650" y="1090"/>
                  </a:cubicBezTo>
                  <a:lnTo>
                    <a:pt x="1666" y="1090"/>
                  </a:lnTo>
                  <a:cubicBezTo>
                    <a:pt x="1699" y="1073"/>
                    <a:pt x="1765" y="1007"/>
                    <a:pt x="1765" y="991"/>
                  </a:cubicBezTo>
                  <a:cubicBezTo>
                    <a:pt x="1765" y="941"/>
                    <a:pt x="1782" y="909"/>
                    <a:pt x="1782" y="859"/>
                  </a:cubicBezTo>
                  <a:cubicBezTo>
                    <a:pt x="1782" y="859"/>
                    <a:pt x="1897" y="562"/>
                    <a:pt x="1534" y="249"/>
                  </a:cubicBezTo>
                  <a:cubicBezTo>
                    <a:pt x="1344" y="58"/>
                    <a:pt x="1255" y="24"/>
                    <a:pt x="1216" y="24"/>
                  </a:cubicBezTo>
                  <a:cubicBezTo>
                    <a:pt x="1194" y="24"/>
                    <a:pt x="1188" y="35"/>
                    <a:pt x="1188" y="35"/>
                  </a:cubicBezTo>
                  <a:lnTo>
                    <a:pt x="1369" y="265"/>
                  </a:lnTo>
                  <a:lnTo>
                    <a:pt x="1369" y="265"/>
                  </a:lnTo>
                  <a:lnTo>
                    <a:pt x="1304" y="232"/>
                  </a:lnTo>
                  <a:cubicBezTo>
                    <a:pt x="1224" y="185"/>
                    <a:pt x="993" y="1"/>
                    <a:pt x="873" y="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2871922" y="2635929"/>
              <a:ext cx="114645" cy="77189"/>
            </a:xfrm>
            <a:custGeom>
              <a:rect b="b" l="l" r="r" t="t"/>
              <a:pathLst>
                <a:path extrusionOk="0" h="1255" w="1864">
                  <a:moveTo>
                    <a:pt x="0" y="119"/>
                  </a:moveTo>
                  <a:cubicBezTo>
                    <a:pt x="0" y="119"/>
                    <a:pt x="7" y="121"/>
                    <a:pt x="20" y="125"/>
                  </a:cubicBezTo>
                  <a:lnTo>
                    <a:pt x="20" y="125"/>
                  </a:lnTo>
                  <a:cubicBezTo>
                    <a:pt x="13" y="122"/>
                    <a:pt x="7" y="120"/>
                    <a:pt x="0" y="119"/>
                  </a:cubicBezTo>
                  <a:close/>
                  <a:moveTo>
                    <a:pt x="633" y="0"/>
                  </a:moveTo>
                  <a:cubicBezTo>
                    <a:pt x="624" y="0"/>
                    <a:pt x="617" y="1"/>
                    <a:pt x="610" y="3"/>
                  </a:cubicBezTo>
                  <a:lnTo>
                    <a:pt x="709" y="135"/>
                  </a:lnTo>
                  <a:lnTo>
                    <a:pt x="726" y="185"/>
                  </a:lnTo>
                  <a:cubicBezTo>
                    <a:pt x="726" y="185"/>
                    <a:pt x="330" y="3"/>
                    <a:pt x="313" y="3"/>
                  </a:cubicBezTo>
                  <a:lnTo>
                    <a:pt x="313" y="3"/>
                  </a:lnTo>
                  <a:lnTo>
                    <a:pt x="478" y="168"/>
                  </a:lnTo>
                  <a:lnTo>
                    <a:pt x="132" y="36"/>
                  </a:lnTo>
                  <a:lnTo>
                    <a:pt x="280" y="168"/>
                  </a:lnTo>
                  <a:cubicBezTo>
                    <a:pt x="189" y="168"/>
                    <a:pt x="68" y="138"/>
                    <a:pt x="20" y="125"/>
                  </a:cubicBezTo>
                  <a:lnTo>
                    <a:pt x="20" y="125"/>
                  </a:lnTo>
                  <a:cubicBezTo>
                    <a:pt x="101" y="154"/>
                    <a:pt x="206" y="260"/>
                    <a:pt x="297" y="366"/>
                  </a:cubicBezTo>
                  <a:lnTo>
                    <a:pt x="165" y="333"/>
                  </a:lnTo>
                  <a:lnTo>
                    <a:pt x="165" y="333"/>
                  </a:lnTo>
                  <a:cubicBezTo>
                    <a:pt x="231" y="383"/>
                    <a:pt x="462" y="581"/>
                    <a:pt x="462" y="581"/>
                  </a:cubicBezTo>
                  <a:lnTo>
                    <a:pt x="297" y="531"/>
                  </a:lnTo>
                  <a:lnTo>
                    <a:pt x="297" y="531"/>
                  </a:lnTo>
                  <a:cubicBezTo>
                    <a:pt x="363" y="597"/>
                    <a:pt x="643" y="795"/>
                    <a:pt x="643" y="795"/>
                  </a:cubicBezTo>
                  <a:lnTo>
                    <a:pt x="478" y="762"/>
                  </a:lnTo>
                  <a:lnTo>
                    <a:pt x="478" y="762"/>
                  </a:lnTo>
                  <a:cubicBezTo>
                    <a:pt x="544" y="828"/>
                    <a:pt x="792" y="943"/>
                    <a:pt x="792" y="943"/>
                  </a:cubicBezTo>
                  <a:lnTo>
                    <a:pt x="643" y="927"/>
                  </a:lnTo>
                  <a:lnTo>
                    <a:pt x="643" y="927"/>
                  </a:lnTo>
                  <a:cubicBezTo>
                    <a:pt x="700" y="974"/>
                    <a:pt x="794" y="1021"/>
                    <a:pt x="862" y="1044"/>
                  </a:cubicBezTo>
                  <a:lnTo>
                    <a:pt x="862" y="1044"/>
                  </a:lnTo>
                  <a:cubicBezTo>
                    <a:pt x="817" y="1038"/>
                    <a:pt x="775" y="1026"/>
                    <a:pt x="775" y="1026"/>
                  </a:cubicBezTo>
                  <a:lnTo>
                    <a:pt x="775" y="1026"/>
                  </a:lnTo>
                  <a:cubicBezTo>
                    <a:pt x="825" y="1141"/>
                    <a:pt x="1138" y="1174"/>
                    <a:pt x="1138" y="1174"/>
                  </a:cubicBezTo>
                  <a:lnTo>
                    <a:pt x="973" y="1207"/>
                  </a:lnTo>
                  <a:cubicBezTo>
                    <a:pt x="1060" y="1242"/>
                    <a:pt x="1145" y="1254"/>
                    <a:pt x="1223" y="1254"/>
                  </a:cubicBezTo>
                  <a:cubicBezTo>
                    <a:pt x="1368" y="1254"/>
                    <a:pt x="1492" y="1212"/>
                    <a:pt x="1567" y="1191"/>
                  </a:cubicBezTo>
                  <a:lnTo>
                    <a:pt x="1600" y="1191"/>
                  </a:lnTo>
                  <a:cubicBezTo>
                    <a:pt x="1633" y="1174"/>
                    <a:pt x="1698" y="1108"/>
                    <a:pt x="1698" y="1092"/>
                  </a:cubicBezTo>
                  <a:cubicBezTo>
                    <a:pt x="1715" y="1042"/>
                    <a:pt x="1731" y="1009"/>
                    <a:pt x="1731" y="960"/>
                  </a:cubicBezTo>
                  <a:cubicBezTo>
                    <a:pt x="1731" y="960"/>
                    <a:pt x="1863" y="680"/>
                    <a:pt x="1534" y="317"/>
                  </a:cubicBezTo>
                  <a:cubicBezTo>
                    <a:pt x="1343" y="126"/>
                    <a:pt x="1261" y="92"/>
                    <a:pt x="1227" y="92"/>
                  </a:cubicBezTo>
                  <a:cubicBezTo>
                    <a:pt x="1208" y="92"/>
                    <a:pt x="1204" y="102"/>
                    <a:pt x="1204" y="102"/>
                  </a:cubicBezTo>
                  <a:lnTo>
                    <a:pt x="1354" y="328"/>
                  </a:lnTo>
                  <a:lnTo>
                    <a:pt x="1354" y="328"/>
                  </a:lnTo>
                  <a:cubicBezTo>
                    <a:pt x="1335" y="308"/>
                    <a:pt x="1303" y="284"/>
                    <a:pt x="1303" y="284"/>
                  </a:cubicBezTo>
                  <a:cubicBezTo>
                    <a:pt x="1237" y="218"/>
                    <a:pt x="989" y="20"/>
                    <a:pt x="874" y="20"/>
                  </a:cubicBezTo>
                  <a:lnTo>
                    <a:pt x="1039" y="201"/>
                  </a:lnTo>
                  <a:cubicBezTo>
                    <a:pt x="1039" y="201"/>
                    <a:pt x="752" y="0"/>
                    <a:pt x="633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2979369" y="2748850"/>
              <a:ext cx="62981" cy="137833"/>
            </a:xfrm>
            <a:custGeom>
              <a:rect b="b" l="l" r="r" t="t"/>
              <a:pathLst>
                <a:path extrusionOk="0" h="2241" w="1024">
                  <a:moveTo>
                    <a:pt x="407" y="1"/>
                  </a:moveTo>
                  <a:cubicBezTo>
                    <a:pt x="360" y="1"/>
                    <a:pt x="331" y="14"/>
                    <a:pt x="331" y="14"/>
                  </a:cubicBezTo>
                  <a:cubicBezTo>
                    <a:pt x="298" y="14"/>
                    <a:pt x="281" y="31"/>
                    <a:pt x="232" y="31"/>
                  </a:cubicBezTo>
                  <a:cubicBezTo>
                    <a:pt x="215" y="31"/>
                    <a:pt x="166" y="97"/>
                    <a:pt x="149" y="146"/>
                  </a:cubicBezTo>
                  <a:lnTo>
                    <a:pt x="149" y="163"/>
                  </a:lnTo>
                  <a:lnTo>
                    <a:pt x="149" y="179"/>
                  </a:lnTo>
                  <a:cubicBezTo>
                    <a:pt x="83" y="328"/>
                    <a:pt x="1" y="591"/>
                    <a:pt x="50" y="921"/>
                  </a:cubicBezTo>
                  <a:lnTo>
                    <a:pt x="83" y="707"/>
                  </a:lnTo>
                  <a:lnTo>
                    <a:pt x="83" y="707"/>
                  </a:lnTo>
                  <a:cubicBezTo>
                    <a:pt x="83" y="707"/>
                    <a:pt x="67" y="1103"/>
                    <a:pt x="149" y="1185"/>
                  </a:cubicBezTo>
                  <a:cubicBezTo>
                    <a:pt x="149" y="1185"/>
                    <a:pt x="133" y="1020"/>
                    <a:pt x="149" y="954"/>
                  </a:cubicBezTo>
                  <a:cubicBezTo>
                    <a:pt x="182" y="971"/>
                    <a:pt x="215" y="1235"/>
                    <a:pt x="265" y="1350"/>
                  </a:cubicBezTo>
                  <a:lnTo>
                    <a:pt x="265" y="1185"/>
                  </a:lnTo>
                  <a:cubicBezTo>
                    <a:pt x="265" y="1185"/>
                    <a:pt x="314" y="1498"/>
                    <a:pt x="380" y="1597"/>
                  </a:cubicBezTo>
                  <a:lnTo>
                    <a:pt x="364" y="1399"/>
                  </a:lnTo>
                  <a:lnTo>
                    <a:pt x="364" y="1399"/>
                  </a:lnTo>
                  <a:cubicBezTo>
                    <a:pt x="364" y="1400"/>
                    <a:pt x="479" y="1795"/>
                    <a:pt x="529" y="1845"/>
                  </a:cubicBezTo>
                  <a:lnTo>
                    <a:pt x="512" y="1647"/>
                  </a:lnTo>
                  <a:lnTo>
                    <a:pt x="512" y="1647"/>
                  </a:lnTo>
                  <a:cubicBezTo>
                    <a:pt x="512" y="1647"/>
                    <a:pt x="628" y="1960"/>
                    <a:pt x="661" y="2043"/>
                  </a:cubicBezTo>
                  <a:lnTo>
                    <a:pt x="644" y="1878"/>
                  </a:lnTo>
                  <a:lnTo>
                    <a:pt x="644" y="1878"/>
                  </a:lnTo>
                  <a:cubicBezTo>
                    <a:pt x="720" y="2030"/>
                    <a:pt x="796" y="2140"/>
                    <a:pt x="807" y="2221"/>
                  </a:cubicBezTo>
                  <a:lnTo>
                    <a:pt x="807" y="2221"/>
                  </a:lnTo>
                  <a:cubicBezTo>
                    <a:pt x="804" y="2167"/>
                    <a:pt x="796" y="2014"/>
                    <a:pt x="809" y="1894"/>
                  </a:cubicBezTo>
                  <a:lnTo>
                    <a:pt x="891" y="2076"/>
                  </a:lnTo>
                  <a:lnTo>
                    <a:pt x="858" y="1630"/>
                  </a:lnTo>
                  <a:lnTo>
                    <a:pt x="957" y="1845"/>
                  </a:lnTo>
                  <a:cubicBezTo>
                    <a:pt x="957" y="1812"/>
                    <a:pt x="858" y="1333"/>
                    <a:pt x="858" y="1317"/>
                  </a:cubicBezTo>
                  <a:lnTo>
                    <a:pt x="858" y="1317"/>
                  </a:lnTo>
                  <a:lnTo>
                    <a:pt x="891" y="1350"/>
                  </a:lnTo>
                  <a:lnTo>
                    <a:pt x="990" y="1515"/>
                  </a:lnTo>
                  <a:cubicBezTo>
                    <a:pt x="1023" y="1399"/>
                    <a:pt x="875" y="971"/>
                    <a:pt x="875" y="971"/>
                  </a:cubicBezTo>
                  <a:lnTo>
                    <a:pt x="875" y="971"/>
                  </a:lnTo>
                  <a:lnTo>
                    <a:pt x="990" y="1185"/>
                  </a:lnTo>
                  <a:cubicBezTo>
                    <a:pt x="1023" y="1020"/>
                    <a:pt x="875" y="723"/>
                    <a:pt x="825" y="641"/>
                  </a:cubicBezTo>
                  <a:lnTo>
                    <a:pt x="792" y="558"/>
                  </a:lnTo>
                  <a:lnTo>
                    <a:pt x="792" y="558"/>
                  </a:lnTo>
                  <a:lnTo>
                    <a:pt x="957" y="806"/>
                  </a:lnTo>
                  <a:cubicBezTo>
                    <a:pt x="957" y="806"/>
                    <a:pt x="1023" y="756"/>
                    <a:pt x="809" y="344"/>
                  </a:cubicBezTo>
                  <a:cubicBezTo>
                    <a:pt x="657" y="51"/>
                    <a:pt x="498" y="1"/>
                    <a:pt x="407" y="1"/>
                  </a:cubicBezTo>
                  <a:close/>
                  <a:moveTo>
                    <a:pt x="807" y="2221"/>
                  </a:moveTo>
                  <a:cubicBezTo>
                    <a:pt x="808" y="2233"/>
                    <a:pt x="809" y="2240"/>
                    <a:pt x="809" y="2240"/>
                  </a:cubicBezTo>
                  <a:cubicBezTo>
                    <a:pt x="809" y="2234"/>
                    <a:pt x="808" y="2227"/>
                    <a:pt x="807" y="2221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3058525" y="2695895"/>
              <a:ext cx="61874" cy="138017"/>
            </a:xfrm>
            <a:custGeom>
              <a:rect b="b" l="l" r="r" t="t"/>
              <a:pathLst>
                <a:path extrusionOk="0" h="2244" w="1006">
                  <a:moveTo>
                    <a:pt x="415" y="0"/>
                  </a:moveTo>
                  <a:cubicBezTo>
                    <a:pt x="363" y="0"/>
                    <a:pt x="330" y="18"/>
                    <a:pt x="330" y="18"/>
                  </a:cubicBezTo>
                  <a:cubicBezTo>
                    <a:pt x="280" y="18"/>
                    <a:pt x="264" y="34"/>
                    <a:pt x="231" y="34"/>
                  </a:cubicBezTo>
                  <a:cubicBezTo>
                    <a:pt x="198" y="34"/>
                    <a:pt x="165" y="84"/>
                    <a:pt x="149" y="133"/>
                  </a:cubicBezTo>
                  <a:lnTo>
                    <a:pt x="149" y="150"/>
                  </a:lnTo>
                  <a:lnTo>
                    <a:pt x="149" y="166"/>
                  </a:lnTo>
                  <a:cubicBezTo>
                    <a:pt x="83" y="315"/>
                    <a:pt x="0" y="579"/>
                    <a:pt x="33" y="908"/>
                  </a:cubicBezTo>
                  <a:lnTo>
                    <a:pt x="83" y="710"/>
                  </a:lnTo>
                  <a:lnTo>
                    <a:pt x="83" y="710"/>
                  </a:lnTo>
                  <a:cubicBezTo>
                    <a:pt x="83" y="711"/>
                    <a:pt x="66" y="1106"/>
                    <a:pt x="149" y="1189"/>
                  </a:cubicBezTo>
                  <a:cubicBezTo>
                    <a:pt x="149" y="1189"/>
                    <a:pt x="116" y="1024"/>
                    <a:pt x="149" y="958"/>
                  </a:cubicBezTo>
                  <a:cubicBezTo>
                    <a:pt x="165" y="958"/>
                    <a:pt x="214" y="1222"/>
                    <a:pt x="247" y="1354"/>
                  </a:cubicBezTo>
                  <a:lnTo>
                    <a:pt x="247" y="1189"/>
                  </a:lnTo>
                  <a:cubicBezTo>
                    <a:pt x="247" y="1189"/>
                    <a:pt x="313" y="1502"/>
                    <a:pt x="379" y="1601"/>
                  </a:cubicBezTo>
                  <a:lnTo>
                    <a:pt x="346" y="1386"/>
                  </a:lnTo>
                  <a:lnTo>
                    <a:pt x="346" y="1386"/>
                  </a:lnTo>
                  <a:cubicBezTo>
                    <a:pt x="346" y="1387"/>
                    <a:pt x="478" y="1782"/>
                    <a:pt x="511" y="1848"/>
                  </a:cubicBezTo>
                  <a:lnTo>
                    <a:pt x="495" y="1634"/>
                  </a:lnTo>
                  <a:lnTo>
                    <a:pt x="495" y="1634"/>
                  </a:lnTo>
                  <a:cubicBezTo>
                    <a:pt x="495" y="1634"/>
                    <a:pt x="610" y="1947"/>
                    <a:pt x="660" y="2030"/>
                  </a:cubicBezTo>
                  <a:lnTo>
                    <a:pt x="643" y="1865"/>
                  </a:lnTo>
                  <a:lnTo>
                    <a:pt x="643" y="1865"/>
                  </a:lnTo>
                  <a:cubicBezTo>
                    <a:pt x="714" y="2005"/>
                    <a:pt x="784" y="2122"/>
                    <a:pt x="803" y="2205"/>
                  </a:cubicBezTo>
                  <a:lnTo>
                    <a:pt x="803" y="2205"/>
                  </a:lnTo>
                  <a:cubicBezTo>
                    <a:pt x="795" y="2136"/>
                    <a:pt x="784" y="1991"/>
                    <a:pt x="808" y="1881"/>
                  </a:cubicBezTo>
                  <a:lnTo>
                    <a:pt x="891" y="2079"/>
                  </a:lnTo>
                  <a:lnTo>
                    <a:pt x="841" y="1617"/>
                  </a:lnTo>
                  <a:lnTo>
                    <a:pt x="940" y="1848"/>
                  </a:lnTo>
                  <a:cubicBezTo>
                    <a:pt x="940" y="1799"/>
                    <a:pt x="841" y="1337"/>
                    <a:pt x="841" y="1304"/>
                  </a:cubicBezTo>
                  <a:lnTo>
                    <a:pt x="841" y="1304"/>
                  </a:lnTo>
                  <a:lnTo>
                    <a:pt x="891" y="1354"/>
                  </a:lnTo>
                  <a:lnTo>
                    <a:pt x="989" y="1518"/>
                  </a:lnTo>
                  <a:cubicBezTo>
                    <a:pt x="1006" y="1387"/>
                    <a:pt x="858" y="958"/>
                    <a:pt x="858" y="958"/>
                  </a:cubicBezTo>
                  <a:lnTo>
                    <a:pt x="858" y="958"/>
                  </a:lnTo>
                  <a:lnTo>
                    <a:pt x="989" y="1189"/>
                  </a:lnTo>
                  <a:cubicBezTo>
                    <a:pt x="1006" y="1024"/>
                    <a:pt x="858" y="710"/>
                    <a:pt x="825" y="628"/>
                  </a:cubicBezTo>
                  <a:lnTo>
                    <a:pt x="775" y="546"/>
                  </a:lnTo>
                  <a:lnTo>
                    <a:pt x="940" y="793"/>
                  </a:lnTo>
                  <a:cubicBezTo>
                    <a:pt x="940" y="793"/>
                    <a:pt x="1006" y="760"/>
                    <a:pt x="808" y="348"/>
                  </a:cubicBezTo>
                  <a:cubicBezTo>
                    <a:pt x="661" y="54"/>
                    <a:pt x="508" y="0"/>
                    <a:pt x="415" y="0"/>
                  </a:cubicBezTo>
                  <a:close/>
                  <a:moveTo>
                    <a:pt x="803" y="2205"/>
                  </a:moveTo>
                  <a:cubicBezTo>
                    <a:pt x="806" y="2229"/>
                    <a:pt x="808" y="2244"/>
                    <a:pt x="808" y="2244"/>
                  </a:cubicBezTo>
                  <a:cubicBezTo>
                    <a:pt x="808" y="2232"/>
                    <a:pt x="806" y="2219"/>
                    <a:pt x="803" y="2205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3098072" y="2611328"/>
              <a:ext cx="82171" cy="117167"/>
            </a:xfrm>
            <a:custGeom>
              <a:rect b="b" l="l" r="r" t="t"/>
              <a:pathLst>
                <a:path extrusionOk="0" h="1905" w="1336">
                  <a:moveTo>
                    <a:pt x="338" y="1"/>
                  </a:moveTo>
                  <a:cubicBezTo>
                    <a:pt x="192" y="1"/>
                    <a:pt x="116" y="90"/>
                    <a:pt x="116" y="90"/>
                  </a:cubicBezTo>
                  <a:cubicBezTo>
                    <a:pt x="83" y="107"/>
                    <a:pt x="66" y="123"/>
                    <a:pt x="33" y="173"/>
                  </a:cubicBezTo>
                  <a:cubicBezTo>
                    <a:pt x="17" y="189"/>
                    <a:pt x="0" y="272"/>
                    <a:pt x="0" y="321"/>
                  </a:cubicBezTo>
                  <a:lnTo>
                    <a:pt x="0" y="338"/>
                  </a:lnTo>
                  <a:lnTo>
                    <a:pt x="0" y="354"/>
                  </a:lnTo>
                  <a:cubicBezTo>
                    <a:pt x="0" y="502"/>
                    <a:pt x="17" y="783"/>
                    <a:pt x="165" y="1080"/>
                  </a:cubicBezTo>
                  <a:lnTo>
                    <a:pt x="149" y="865"/>
                  </a:lnTo>
                  <a:lnTo>
                    <a:pt x="149" y="865"/>
                  </a:lnTo>
                  <a:cubicBezTo>
                    <a:pt x="149" y="865"/>
                    <a:pt x="248" y="1211"/>
                    <a:pt x="363" y="1277"/>
                  </a:cubicBezTo>
                  <a:cubicBezTo>
                    <a:pt x="363" y="1277"/>
                    <a:pt x="281" y="1129"/>
                    <a:pt x="281" y="1096"/>
                  </a:cubicBezTo>
                  <a:cubicBezTo>
                    <a:pt x="283" y="1095"/>
                    <a:pt x="285" y="1095"/>
                    <a:pt x="288" y="1095"/>
                  </a:cubicBezTo>
                  <a:cubicBezTo>
                    <a:pt x="355" y="1095"/>
                    <a:pt x="481" y="1313"/>
                    <a:pt x="561" y="1393"/>
                  </a:cubicBezTo>
                  <a:lnTo>
                    <a:pt x="495" y="1228"/>
                  </a:lnTo>
                  <a:lnTo>
                    <a:pt x="495" y="1228"/>
                  </a:lnTo>
                  <a:cubicBezTo>
                    <a:pt x="495" y="1228"/>
                    <a:pt x="660" y="1475"/>
                    <a:pt x="742" y="1525"/>
                  </a:cubicBezTo>
                  <a:lnTo>
                    <a:pt x="660" y="1360"/>
                  </a:lnTo>
                  <a:lnTo>
                    <a:pt x="660" y="1360"/>
                  </a:lnTo>
                  <a:cubicBezTo>
                    <a:pt x="660" y="1360"/>
                    <a:pt x="907" y="1657"/>
                    <a:pt x="973" y="1690"/>
                  </a:cubicBezTo>
                  <a:lnTo>
                    <a:pt x="891" y="1525"/>
                  </a:lnTo>
                  <a:lnTo>
                    <a:pt x="1154" y="1805"/>
                  </a:lnTo>
                  <a:lnTo>
                    <a:pt x="1072" y="1657"/>
                  </a:lnTo>
                  <a:lnTo>
                    <a:pt x="1072" y="1657"/>
                  </a:lnTo>
                  <a:cubicBezTo>
                    <a:pt x="1188" y="1721"/>
                    <a:pt x="1274" y="1796"/>
                    <a:pt x="1314" y="1857"/>
                  </a:cubicBezTo>
                  <a:lnTo>
                    <a:pt x="1314" y="1857"/>
                  </a:lnTo>
                  <a:cubicBezTo>
                    <a:pt x="1287" y="1797"/>
                    <a:pt x="1243" y="1690"/>
                    <a:pt x="1220" y="1591"/>
                  </a:cubicBezTo>
                  <a:lnTo>
                    <a:pt x="1220" y="1591"/>
                  </a:lnTo>
                  <a:lnTo>
                    <a:pt x="1336" y="1723"/>
                  </a:lnTo>
                  <a:lnTo>
                    <a:pt x="1138" y="1327"/>
                  </a:lnTo>
                  <a:lnTo>
                    <a:pt x="1303" y="1459"/>
                  </a:lnTo>
                  <a:cubicBezTo>
                    <a:pt x="1303" y="1442"/>
                    <a:pt x="1023" y="1047"/>
                    <a:pt x="1023" y="1047"/>
                  </a:cubicBezTo>
                  <a:lnTo>
                    <a:pt x="1023" y="1047"/>
                  </a:lnTo>
                  <a:lnTo>
                    <a:pt x="1072" y="1080"/>
                  </a:lnTo>
                  <a:lnTo>
                    <a:pt x="1220" y="1162"/>
                  </a:lnTo>
                  <a:cubicBezTo>
                    <a:pt x="1187" y="1030"/>
                    <a:pt x="924" y="700"/>
                    <a:pt x="924" y="700"/>
                  </a:cubicBezTo>
                  <a:lnTo>
                    <a:pt x="924" y="700"/>
                  </a:lnTo>
                  <a:lnTo>
                    <a:pt x="1138" y="832"/>
                  </a:lnTo>
                  <a:cubicBezTo>
                    <a:pt x="1089" y="667"/>
                    <a:pt x="858" y="453"/>
                    <a:pt x="775" y="420"/>
                  </a:cubicBezTo>
                  <a:lnTo>
                    <a:pt x="726" y="354"/>
                  </a:lnTo>
                  <a:lnTo>
                    <a:pt x="973" y="469"/>
                  </a:lnTo>
                  <a:cubicBezTo>
                    <a:pt x="973" y="469"/>
                    <a:pt x="1006" y="387"/>
                    <a:pt x="676" y="140"/>
                  </a:cubicBezTo>
                  <a:cubicBezTo>
                    <a:pt x="539" y="34"/>
                    <a:pt x="426" y="1"/>
                    <a:pt x="338" y="1"/>
                  </a:cubicBezTo>
                  <a:close/>
                  <a:moveTo>
                    <a:pt x="1314" y="1857"/>
                  </a:moveTo>
                  <a:lnTo>
                    <a:pt x="1314" y="1857"/>
                  </a:lnTo>
                  <a:cubicBezTo>
                    <a:pt x="1327" y="1886"/>
                    <a:pt x="1336" y="1904"/>
                    <a:pt x="1336" y="1904"/>
                  </a:cubicBezTo>
                  <a:cubicBezTo>
                    <a:pt x="1332" y="1890"/>
                    <a:pt x="1325" y="1874"/>
                    <a:pt x="1314" y="1857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3117322" y="2531680"/>
              <a:ext cx="112616" cy="71100"/>
            </a:xfrm>
            <a:custGeom>
              <a:rect b="b" l="l" r="r" t="t"/>
              <a:pathLst>
                <a:path extrusionOk="0" h="1156" w="1831">
                  <a:moveTo>
                    <a:pt x="1766" y="1015"/>
                  </a:moveTo>
                  <a:cubicBezTo>
                    <a:pt x="1804" y="1040"/>
                    <a:pt x="1831" y="1055"/>
                    <a:pt x="1831" y="1055"/>
                  </a:cubicBezTo>
                  <a:cubicBezTo>
                    <a:pt x="1813" y="1037"/>
                    <a:pt x="1791" y="1024"/>
                    <a:pt x="1766" y="1015"/>
                  </a:cubicBezTo>
                  <a:close/>
                  <a:moveTo>
                    <a:pt x="528" y="0"/>
                  </a:moveTo>
                  <a:cubicBezTo>
                    <a:pt x="99" y="0"/>
                    <a:pt x="33" y="313"/>
                    <a:pt x="33" y="313"/>
                  </a:cubicBezTo>
                  <a:cubicBezTo>
                    <a:pt x="17" y="346"/>
                    <a:pt x="17" y="396"/>
                    <a:pt x="1" y="429"/>
                  </a:cubicBezTo>
                  <a:cubicBezTo>
                    <a:pt x="1" y="445"/>
                    <a:pt x="1" y="544"/>
                    <a:pt x="17" y="577"/>
                  </a:cubicBezTo>
                  <a:lnTo>
                    <a:pt x="17" y="594"/>
                  </a:lnTo>
                  <a:lnTo>
                    <a:pt x="17" y="610"/>
                  </a:lnTo>
                  <a:cubicBezTo>
                    <a:pt x="83" y="742"/>
                    <a:pt x="215" y="989"/>
                    <a:pt x="462" y="1105"/>
                  </a:cubicBezTo>
                  <a:lnTo>
                    <a:pt x="363" y="956"/>
                  </a:lnTo>
                  <a:lnTo>
                    <a:pt x="363" y="956"/>
                  </a:lnTo>
                  <a:cubicBezTo>
                    <a:pt x="363" y="957"/>
                    <a:pt x="593" y="1155"/>
                    <a:pt x="698" y="1155"/>
                  </a:cubicBezTo>
                  <a:cubicBezTo>
                    <a:pt x="702" y="1155"/>
                    <a:pt x="706" y="1155"/>
                    <a:pt x="710" y="1154"/>
                  </a:cubicBezTo>
                  <a:cubicBezTo>
                    <a:pt x="710" y="1154"/>
                    <a:pt x="594" y="1072"/>
                    <a:pt x="578" y="1039"/>
                  </a:cubicBezTo>
                  <a:cubicBezTo>
                    <a:pt x="582" y="1034"/>
                    <a:pt x="590" y="1032"/>
                    <a:pt x="601" y="1032"/>
                  </a:cubicBezTo>
                  <a:cubicBezTo>
                    <a:pt x="668" y="1032"/>
                    <a:pt x="839" y="1109"/>
                    <a:pt x="924" y="1138"/>
                  </a:cubicBezTo>
                  <a:lnTo>
                    <a:pt x="825" y="1039"/>
                  </a:lnTo>
                  <a:lnTo>
                    <a:pt x="825" y="1039"/>
                  </a:lnTo>
                  <a:cubicBezTo>
                    <a:pt x="825" y="1039"/>
                    <a:pt x="1072" y="1138"/>
                    <a:pt x="1155" y="1138"/>
                  </a:cubicBezTo>
                  <a:lnTo>
                    <a:pt x="1006" y="1039"/>
                  </a:lnTo>
                  <a:lnTo>
                    <a:pt x="1006" y="1039"/>
                  </a:lnTo>
                  <a:cubicBezTo>
                    <a:pt x="1007" y="1039"/>
                    <a:pt x="1336" y="1121"/>
                    <a:pt x="1402" y="1121"/>
                  </a:cubicBezTo>
                  <a:lnTo>
                    <a:pt x="1254" y="1039"/>
                  </a:lnTo>
                  <a:lnTo>
                    <a:pt x="1254" y="1039"/>
                  </a:lnTo>
                  <a:cubicBezTo>
                    <a:pt x="1254" y="1039"/>
                    <a:pt x="1534" y="1072"/>
                    <a:pt x="1600" y="1072"/>
                  </a:cubicBezTo>
                  <a:lnTo>
                    <a:pt x="1485" y="1006"/>
                  </a:lnTo>
                  <a:cubicBezTo>
                    <a:pt x="1540" y="1000"/>
                    <a:pt x="1589" y="997"/>
                    <a:pt x="1633" y="997"/>
                  </a:cubicBezTo>
                  <a:cubicBezTo>
                    <a:pt x="1685" y="997"/>
                    <a:pt x="1729" y="1002"/>
                    <a:pt x="1766" y="1015"/>
                  </a:cubicBezTo>
                  <a:lnTo>
                    <a:pt x="1766" y="1015"/>
                  </a:lnTo>
                  <a:cubicBezTo>
                    <a:pt x="1716" y="982"/>
                    <a:pt x="1647" y="931"/>
                    <a:pt x="1600" y="874"/>
                  </a:cubicBezTo>
                  <a:lnTo>
                    <a:pt x="1600" y="874"/>
                  </a:lnTo>
                  <a:lnTo>
                    <a:pt x="1765" y="890"/>
                  </a:lnTo>
                  <a:lnTo>
                    <a:pt x="1435" y="693"/>
                  </a:lnTo>
                  <a:lnTo>
                    <a:pt x="1649" y="726"/>
                  </a:lnTo>
                  <a:cubicBezTo>
                    <a:pt x="1616" y="693"/>
                    <a:pt x="1237" y="528"/>
                    <a:pt x="1237" y="528"/>
                  </a:cubicBezTo>
                  <a:lnTo>
                    <a:pt x="1270" y="511"/>
                  </a:lnTo>
                  <a:lnTo>
                    <a:pt x="1435" y="495"/>
                  </a:lnTo>
                  <a:cubicBezTo>
                    <a:pt x="1369" y="396"/>
                    <a:pt x="973" y="313"/>
                    <a:pt x="973" y="313"/>
                  </a:cubicBezTo>
                  <a:lnTo>
                    <a:pt x="1204" y="280"/>
                  </a:lnTo>
                  <a:cubicBezTo>
                    <a:pt x="1105" y="181"/>
                    <a:pt x="825" y="165"/>
                    <a:pt x="743" y="165"/>
                  </a:cubicBezTo>
                  <a:lnTo>
                    <a:pt x="660" y="148"/>
                  </a:lnTo>
                  <a:lnTo>
                    <a:pt x="907" y="82"/>
                  </a:lnTo>
                  <a:cubicBezTo>
                    <a:pt x="907" y="82"/>
                    <a:pt x="907" y="0"/>
                    <a:pt x="528" y="0"/>
                  </a:cubicBez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3115293" y="2405905"/>
              <a:ext cx="112616" cy="83524"/>
            </a:xfrm>
            <a:custGeom>
              <a:rect b="b" l="l" r="r" t="t"/>
              <a:pathLst>
                <a:path extrusionOk="0" h="1358" w="1831">
                  <a:moveTo>
                    <a:pt x="1501" y="0"/>
                  </a:moveTo>
                  <a:cubicBezTo>
                    <a:pt x="1485" y="0"/>
                    <a:pt x="1122" y="231"/>
                    <a:pt x="1122" y="231"/>
                  </a:cubicBezTo>
                  <a:lnTo>
                    <a:pt x="1138" y="198"/>
                  </a:lnTo>
                  <a:lnTo>
                    <a:pt x="1237" y="50"/>
                  </a:lnTo>
                  <a:cubicBezTo>
                    <a:pt x="1234" y="49"/>
                    <a:pt x="1231" y="49"/>
                    <a:pt x="1228" y="49"/>
                  </a:cubicBezTo>
                  <a:cubicBezTo>
                    <a:pt x="1119" y="49"/>
                    <a:pt x="809" y="297"/>
                    <a:pt x="809" y="297"/>
                  </a:cubicBezTo>
                  <a:lnTo>
                    <a:pt x="957" y="83"/>
                  </a:lnTo>
                  <a:cubicBezTo>
                    <a:pt x="825" y="83"/>
                    <a:pt x="594" y="330"/>
                    <a:pt x="545" y="396"/>
                  </a:cubicBezTo>
                  <a:lnTo>
                    <a:pt x="479" y="462"/>
                  </a:lnTo>
                  <a:lnTo>
                    <a:pt x="644" y="215"/>
                  </a:lnTo>
                  <a:cubicBezTo>
                    <a:pt x="644" y="215"/>
                    <a:pt x="639" y="209"/>
                    <a:pt x="626" y="209"/>
                  </a:cubicBezTo>
                  <a:cubicBezTo>
                    <a:pt x="594" y="209"/>
                    <a:pt x="511" y="242"/>
                    <a:pt x="314" y="462"/>
                  </a:cubicBezTo>
                  <a:cubicBezTo>
                    <a:pt x="1" y="825"/>
                    <a:pt x="132" y="1089"/>
                    <a:pt x="132" y="1089"/>
                  </a:cubicBezTo>
                  <a:cubicBezTo>
                    <a:pt x="132" y="1138"/>
                    <a:pt x="149" y="1188"/>
                    <a:pt x="165" y="1221"/>
                  </a:cubicBezTo>
                  <a:cubicBezTo>
                    <a:pt x="198" y="1237"/>
                    <a:pt x="231" y="1287"/>
                    <a:pt x="281" y="1303"/>
                  </a:cubicBezTo>
                  <a:lnTo>
                    <a:pt x="297" y="1303"/>
                  </a:lnTo>
                  <a:cubicBezTo>
                    <a:pt x="361" y="1330"/>
                    <a:pt x="458" y="1357"/>
                    <a:pt x="575" y="1357"/>
                  </a:cubicBezTo>
                  <a:cubicBezTo>
                    <a:pt x="671" y="1357"/>
                    <a:pt x="779" y="1339"/>
                    <a:pt x="891" y="1287"/>
                  </a:cubicBezTo>
                  <a:lnTo>
                    <a:pt x="726" y="1270"/>
                  </a:lnTo>
                  <a:cubicBezTo>
                    <a:pt x="726" y="1270"/>
                    <a:pt x="1039" y="1221"/>
                    <a:pt x="1105" y="1105"/>
                  </a:cubicBezTo>
                  <a:lnTo>
                    <a:pt x="1105" y="1105"/>
                  </a:lnTo>
                  <a:cubicBezTo>
                    <a:pt x="1105" y="1105"/>
                    <a:pt x="1008" y="1141"/>
                    <a:pt x="960" y="1141"/>
                  </a:cubicBezTo>
                  <a:cubicBezTo>
                    <a:pt x="952" y="1141"/>
                    <a:pt x="945" y="1140"/>
                    <a:pt x="940" y="1138"/>
                  </a:cubicBezTo>
                  <a:cubicBezTo>
                    <a:pt x="973" y="1122"/>
                    <a:pt x="1188" y="1039"/>
                    <a:pt x="1287" y="957"/>
                  </a:cubicBezTo>
                  <a:lnTo>
                    <a:pt x="1287" y="957"/>
                  </a:lnTo>
                  <a:lnTo>
                    <a:pt x="1138" y="973"/>
                  </a:lnTo>
                  <a:cubicBezTo>
                    <a:pt x="1138" y="973"/>
                    <a:pt x="1369" y="825"/>
                    <a:pt x="1419" y="742"/>
                  </a:cubicBezTo>
                  <a:lnTo>
                    <a:pt x="1419" y="742"/>
                  </a:lnTo>
                  <a:lnTo>
                    <a:pt x="1270" y="792"/>
                  </a:lnTo>
                  <a:cubicBezTo>
                    <a:pt x="1270" y="792"/>
                    <a:pt x="1551" y="561"/>
                    <a:pt x="1600" y="495"/>
                  </a:cubicBezTo>
                  <a:lnTo>
                    <a:pt x="1600" y="495"/>
                  </a:lnTo>
                  <a:lnTo>
                    <a:pt x="1435" y="561"/>
                  </a:lnTo>
                  <a:cubicBezTo>
                    <a:pt x="1435" y="561"/>
                    <a:pt x="1649" y="363"/>
                    <a:pt x="1699" y="297"/>
                  </a:cubicBezTo>
                  <a:lnTo>
                    <a:pt x="1699" y="297"/>
                  </a:lnTo>
                  <a:lnTo>
                    <a:pt x="1567" y="363"/>
                  </a:lnTo>
                  <a:cubicBezTo>
                    <a:pt x="1682" y="215"/>
                    <a:pt x="1781" y="116"/>
                    <a:pt x="1831" y="83"/>
                  </a:cubicBezTo>
                  <a:lnTo>
                    <a:pt x="1831" y="83"/>
                  </a:lnTo>
                  <a:cubicBezTo>
                    <a:pt x="1831" y="83"/>
                    <a:pt x="1699" y="149"/>
                    <a:pt x="1567" y="149"/>
                  </a:cubicBezTo>
                  <a:lnTo>
                    <a:pt x="1699" y="33"/>
                  </a:lnTo>
                  <a:lnTo>
                    <a:pt x="1336" y="165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7854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35"/>
          <p:cNvGrpSpPr/>
          <p:nvPr/>
        </p:nvGrpSpPr>
        <p:grpSpPr>
          <a:xfrm>
            <a:off x="7658564" y="478538"/>
            <a:ext cx="1240018" cy="573814"/>
            <a:chOff x="7734764" y="554738"/>
            <a:chExt cx="1240018" cy="573814"/>
          </a:xfrm>
        </p:grpSpPr>
        <p:sp>
          <p:nvSpPr>
            <p:cNvPr id="558" name="Google Shape;558;p35"/>
            <p:cNvSpPr/>
            <p:nvPr/>
          </p:nvSpPr>
          <p:spPr>
            <a:xfrm flipH="1" rot="-8092958">
              <a:off x="7745877" y="785188"/>
              <a:ext cx="95694" cy="71120"/>
            </a:xfrm>
            <a:custGeom>
              <a:rect b="b" l="l" r="r" t="t"/>
              <a:pathLst>
                <a:path extrusionOk="0" h="463" w="623">
                  <a:moveTo>
                    <a:pt x="330" y="0"/>
                  </a:moveTo>
                  <a:cubicBezTo>
                    <a:pt x="34" y="0"/>
                    <a:pt x="1" y="462"/>
                    <a:pt x="314" y="462"/>
                  </a:cubicBezTo>
                  <a:cubicBezTo>
                    <a:pt x="319" y="462"/>
                    <a:pt x="324" y="462"/>
                    <a:pt x="329" y="462"/>
                  </a:cubicBezTo>
                  <a:cubicBezTo>
                    <a:pt x="611" y="462"/>
                    <a:pt x="622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 flipH="1" rot="-8092918">
              <a:off x="8716943" y="715080"/>
              <a:ext cx="98918" cy="70966"/>
            </a:xfrm>
            <a:custGeom>
              <a:rect b="b" l="l" r="r" t="t"/>
              <a:pathLst>
                <a:path extrusionOk="0" h="462" w="644">
                  <a:moveTo>
                    <a:pt x="331" y="0"/>
                  </a:moveTo>
                  <a:cubicBezTo>
                    <a:pt x="17" y="0"/>
                    <a:pt x="1" y="462"/>
                    <a:pt x="314" y="462"/>
                  </a:cubicBezTo>
                  <a:cubicBezTo>
                    <a:pt x="611" y="462"/>
                    <a:pt x="644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 flipH="1" rot="-8092958">
              <a:off x="8549857" y="567867"/>
              <a:ext cx="50842" cy="33179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 flipH="1" rot="-8092958">
              <a:off x="8919668" y="1082245"/>
              <a:ext cx="50842" cy="33179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 flipH="1" rot="-8092958">
              <a:off x="8002415" y="1002438"/>
              <a:ext cx="50842" cy="33179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 flipH="1" rot="-8092918">
              <a:off x="8108538" y="1064709"/>
              <a:ext cx="50842" cy="33179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" name="Google Shape;564;p35"/>
          <p:cNvGrpSpPr/>
          <p:nvPr/>
        </p:nvGrpSpPr>
        <p:grpSpPr>
          <a:xfrm>
            <a:off x="232292" y="419911"/>
            <a:ext cx="1128310" cy="1087629"/>
            <a:chOff x="232292" y="419911"/>
            <a:chExt cx="1128310" cy="1087629"/>
          </a:xfrm>
        </p:grpSpPr>
        <p:grpSp>
          <p:nvGrpSpPr>
            <p:cNvPr id="565" name="Google Shape;565;p35"/>
            <p:cNvGrpSpPr/>
            <p:nvPr/>
          </p:nvGrpSpPr>
          <p:grpSpPr>
            <a:xfrm rot="5400000">
              <a:off x="328370" y="475307"/>
              <a:ext cx="1049365" cy="1015100"/>
              <a:chOff x="3714647" y="3185773"/>
              <a:chExt cx="619716" cy="599480"/>
            </a:xfrm>
          </p:grpSpPr>
          <p:sp>
            <p:nvSpPr>
              <p:cNvPr id="566" name="Google Shape;566;p35"/>
              <p:cNvSpPr/>
              <p:nvPr/>
            </p:nvSpPr>
            <p:spPr>
              <a:xfrm>
                <a:off x="3878985" y="3318621"/>
                <a:ext cx="296208" cy="333788"/>
              </a:xfrm>
              <a:custGeom>
                <a:rect b="b" l="l" r="r" t="t"/>
                <a:pathLst>
                  <a:path extrusionOk="0" h="5427" w="4816">
                    <a:moveTo>
                      <a:pt x="412" y="1"/>
                    </a:moveTo>
                    <a:lnTo>
                      <a:pt x="412" y="1"/>
                    </a:lnTo>
                    <a:cubicBezTo>
                      <a:pt x="396" y="67"/>
                      <a:pt x="0" y="1666"/>
                      <a:pt x="924" y="2870"/>
                    </a:cubicBezTo>
                    <a:cubicBezTo>
                      <a:pt x="2061" y="4321"/>
                      <a:pt x="2985" y="4816"/>
                      <a:pt x="4782" y="5426"/>
                    </a:cubicBezTo>
                    <a:lnTo>
                      <a:pt x="4815" y="5327"/>
                    </a:lnTo>
                    <a:cubicBezTo>
                      <a:pt x="3067" y="4701"/>
                      <a:pt x="2160" y="4239"/>
                      <a:pt x="1055" y="2804"/>
                    </a:cubicBezTo>
                    <a:cubicBezTo>
                      <a:pt x="149" y="1683"/>
                      <a:pt x="561" y="67"/>
                      <a:pt x="561" y="50"/>
                    </a:cubicBezTo>
                    <a:lnTo>
                      <a:pt x="412" y="1"/>
                    </a:ln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5"/>
              <p:cNvSpPr/>
              <p:nvPr/>
            </p:nvSpPr>
            <p:spPr>
              <a:xfrm>
                <a:off x="3860719" y="3185773"/>
                <a:ext cx="89305" cy="143061"/>
              </a:xfrm>
              <a:custGeom>
                <a:rect b="b" l="l" r="r" t="t"/>
                <a:pathLst>
                  <a:path extrusionOk="0" h="2326" w="1452">
                    <a:moveTo>
                      <a:pt x="759" y="1"/>
                    </a:moveTo>
                    <a:cubicBezTo>
                      <a:pt x="759" y="2"/>
                      <a:pt x="758" y="3"/>
                      <a:pt x="758" y="4"/>
                    </a:cubicBezTo>
                    <a:lnTo>
                      <a:pt x="758" y="4"/>
                    </a:lnTo>
                    <a:cubicBezTo>
                      <a:pt x="759" y="2"/>
                      <a:pt x="759" y="1"/>
                      <a:pt x="759" y="1"/>
                    </a:cubicBezTo>
                    <a:close/>
                    <a:moveTo>
                      <a:pt x="758" y="4"/>
                    </a:moveTo>
                    <a:lnTo>
                      <a:pt x="758" y="4"/>
                    </a:lnTo>
                    <a:cubicBezTo>
                      <a:pt x="754" y="28"/>
                      <a:pt x="721" y="192"/>
                      <a:pt x="660" y="314"/>
                    </a:cubicBezTo>
                    <a:lnTo>
                      <a:pt x="627" y="100"/>
                    </a:lnTo>
                    <a:lnTo>
                      <a:pt x="544" y="545"/>
                    </a:lnTo>
                    <a:lnTo>
                      <a:pt x="479" y="265"/>
                    </a:lnTo>
                    <a:cubicBezTo>
                      <a:pt x="462" y="298"/>
                      <a:pt x="462" y="792"/>
                      <a:pt x="462" y="809"/>
                    </a:cubicBezTo>
                    <a:lnTo>
                      <a:pt x="413" y="759"/>
                    </a:lnTo>
                    <a:lnTo>
                      <a:pt x="330" y="578"/>
                    </a:lnTo>
                    <a:cubicBezTo>
                      <a:pt x="248" y="677"/>
                      <a:pt x="314" y="1155"/>
                      <a:pt x="314" y="1155"/>
                    </a:cubicBezTo>
                    <a:lnTo>
                      <a:pt x="215" y="891"/>
                    </a:lnTo>
                    <a:lnTo>
                      <a:pt x="215" y="891"/>
                    </a:lnTo>
                    <a:cubicBezTo>
                      <a:pt x="132" y="1007"/>
                      <a:pt x="231" y="1386"/>
                      <a:pt x="248" y="1485"/>
                    </a:cubicBezTo>
                    <a:lnTo>
                      <a:pt x="264" y="1584"/>
                    </a:lnTo>
                    <a:lnTo>
                      <a:pt x="99" y="1287"/>
                    </a:lnTo>
                    <a:lnTo>
                      <a:pt x="99" y="1287"/>
                    </a:lnTo>
                    <a:cubicBezTo>
                      <a:pt x="99" y="1287"/>
                      <a:pt x="0" y="1287"/>
                      <a:pt x="165" y="1749"/>
                    </a:cubicBezTo>
                    <a:cubicBezTo>
                      <a:pt x="347" y="2293"/>
                      <a:pt x="709" y="2309"/>
                      <a:pt x="709" y="2309"/>
                    </a:cubicBezTo>
                    <a:cubicBezTo>
                      <a:pt x="742" y="2326"/>
                      <a:pt x="808" y="2326"/>
                      <a:pt x="841" y="2326"/>
                    </a:cubicBezTo>
                    <a:cubicBezTo>
                      <a:pt x="874" y="2326"/>
                      <a:pt x="891" y="2326"/>
                      <a:pt x="924" y="2309"/>
                    </a:cubicBezTo>
                    <a:lnTo>
                      <a:pt x="957" y="2309"/>
                    </a:lnTo>
                    <a:cubicBezTo>
                      <a:pt x="957" y="2309"/>
                      <a:pt x="973" y="2293"/>
                      <a:pt x="1006" y="2276"/>
                    </a:cubicBezTo>
                    <a:lnTo>
                      <a:pt x="1039" y="2276"/>
                    </a:lnTo>
                    <a:lnTo>
                      <a:pt x="1056" y="2243"/>
                    </a:lnTo>
                    <a:cubicBezTo>
                      <a:pt x="1171" y="2144"/>
                      <a:pt x="1369" y="1963"/>
                      <a:pt x="1418" y="1633"/>
                    </a:cubicBezTo>
                    <a:lnTo>
                      <a:pt x="1418" y="1633"/>
                    </a:lnTo>
                    <a:lnTo>
                      <a:pt x="1303" y="1782"/>
                    </a:lnTo>
                    <a:cubicBezTo>
                      <a:pt x="1303" y="1782"/>
                      <a:pt x="1451" y="1452"/>
                      <a:pt x="1385" y="1304"/>
                    </a:cubicBezTo>
                    <a:lnTo>
                      <a:pt x="1385" y="1304"/>
                    </a:lnTo>
                    <a:cubicBezTo>
                      <a:pt x="1385" y="1304"/>
                      <a:pt x="1369" y="1468"/>
                      <a:pt x="1319" y="1501"/>
                    </a:cubicBezTo>
                    <a:cubicBezTo>
                      <a:pt x="1204" y="1501"/>
                      <a:pt x="1221" y="1254"/>
                      <a:pt x="1221" y="1122"/>
                    </a:cubicBezTo>
                    <a:lnTo>
                      <a:pt x="1221" y="1122"/>
                    </a:lnTo>
                    <a:lnTo>
                      <a:pt x="1155" y="1254"/>
                    </a:lnTo>
                    <a:cubicBezTo>
                      <a:pt x="1155" y="1254"/>
                      <a:pt x="1155" y="924"/>
                      <a:pt x="1138" y="825"/>
                    </a:cubicBezTo>
                    <a:lnTo>
                      <a:pt x="1105" y="1007"/>
                    </a:lnTo>
                    <a:cubicBezTo>
                      <a:pt x="1105" y="1007"/>
                      <a:pt x="1056" y="594"/>
                      <a:pt x="1023" y="512"/>
                    </a:cubicBezTo>
                    <a:lnTo>
                      <a:pt x="973" y="710"/>
                    </a:lnTo>
                    <a:cubicBezTo>
                      <a:pt x="973" y="710"/>
                      <a:pt x="907" y="347"/>
                      <a:pt x="891" y="265"/>
                    </a:cubicBezTo>
                    <a:lnTo>
                      <a:pt x="874" y="430"/>
                    </a:lnTo>
                    <a:cubicBezTo>
                      <a:pt x="793" y="250"/>
                      <a:pt x="744" y="87"/>
                      <a:pt x="758" y="4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5"/>
              <p:cNvSpPr/>
              <p:nvPr/>
            </p:nvSpPr>
            <p:spPr>
              <a:xfrm>
                <a:off x="4159873" y="3631552"/>
                <a:ext cx="174490" cy="77681"/>
              </a:xfrm>
              <a:custGeom>
                <a:rect b="b" l="l" r="r" t="t"/>
                <a:pathLst>
                  <a:path extrusionOk="0" h="1263" w="2837">
                    <a:moveTo>
                      <a:pt x="781" y="0"/>
                    </a:moveTo>
                    <a:cubicBezTo>
                      <a:pt x="570" y="0"/>
                      <a:pt x="409" y="49"/>
                      <a:pt x="314" y="91"/>
                    </a:cubicBezTo>
                    <a:lnTo>
                      <a:pt x="281" y="91"/>
                    </a:lnTo>
                    <a:cubicBezTo>
                      <a:pt x="232" y="107"/>
                      <a:pt x="149" y="173"/>
                      <a:pt x="149" y="190"/>
                    </a:cubicBezTo>
                    <a:cubicBezTo>
                      <a:pt x="133" y="239"/>
                      <a:pt x="133" y="272"/>
                      <a:pt x="133" y="322"/>
                    </a:cubicBezTo>
                    <a:cubicBezTo>
                      <a:pt x="133" y="322"/>
                      <a:pt x="1" y="635"/>
                      <a:pt x="561" y="965"/>
                    </a:cubicBezTo>
                    <a:cubicBezTo>
                      <a:pt x="879" y="1155"/>
                      <a:pt x="1013" y="1190"/>
                      <a:pt x="1069" y="1190"/>
                    </a:cubicBezTo>
                    <a:cubicBezTo>
                      <a:pt x="1099" y="1190"/>
                      <a:pt x="1106" y="1179"/>
                      <a:pt x="1106" y="1179"/>
                    </a:cubicBezTo>
                    <a:lnTo>
                      <a:pt x="809" y="932"/>
                    </a:lnTo>
                    <a:lnTo>
                      <a:pt x="908" y="981"/>
                    </a:lnTo>
                    <a:cubicBezTo>
                      <a:pt x="1019" y="1045"/>
                      <a:pt x="1375" y="1246"/>
                      <a:pt x="1578" y="1246"/>
                    </a:cubicBezTo>
                    <a:cubicBezTo>
                      <a:pt x="1585" y="1246"/>
                      <a:pt x="1593" y="1246"/>
                      <a:pt x="1600" y="1245"/>
                    </a:cubicBezTo>
                    <a:lnTo>
                      <a:pt x="1320" y="1064"/>
                    </a:lnTo>
                    <a:lnTo>
                      <a:pt x="1320" y="1064"/>
                    </a:lnTo>
                    <a:cubicBezTo>
                      <a:pt x="1320" y="1064"/>
                      <a:pt x="1809" y="1262"/>
                      <a:pt x="1963" y="1262"/>
                    </a:cubicBezTo>
                    <a:cubicBezTo>
                      <a:pt x="1969" y="1262"/>
                      <a:pt x="1975" y="1262"/>
                      <a:pt x="1979" y="1261"/>
                    </a:cubicBezTo>
                    <a:lnTo>
                      <a:pt x="1798" y="1113"/>
                    </a:lnTo>
                    <a:lnTo>
                      <a:pt x="1765" y="1080"/>
                    </a:lnTo>
                    <a:lnTo>
                      <a:pt x="1765" y="1080"/>
                    </a:lnTo>
                    <a:cubicBezTo>
                      <a:pt x="1765" y="1080"/>
                      <a:pt x="2342" y="1261"/>
                      <a:pt x="2375" y="1261"/>
                    </a:cubicBezTo>
                    <a:lnTo>
                      <a:pt x="2111" y="1113"/>
                    </a:lnTo>
                    <a:lnTo>
                      <a:pt x="2639" y="1229"/>
                    </a:lnTo>
                    <a:lnTo>
                      <a:pt x="2425" y="1097"/>
                    </a:lnTo>
                    <a:cubicBezTo>
                      <a:pt x="2606" y="1097"/>
                      <a:pt x="2837" y="1146"/>
                      <a:pt x="2837" y="1146"/>
                    </a:cubicBezTo>
                    <a:cubicBezTo>
                      <a:pt x="2722" y="1113"/>
                      <a:pt x="2557" y="1014"/>
                      <a:pt x="2375" y="899"/>
                    </a:cubicBezTo>
                    <a:lnTo>
                      <a:pt x="2375" y="899"/>
                    </a:lnTo>
                    <a:lnTo>
                      <a:pt x="2557" y="932"/>
                    </a:lnTo>
                    <a:cubicBezTo>
                      <a:pt x="2458" y="899"/>
                      <a:pt x="2095" y="717"/>
                      <a:pt x="2095" y="717"/>
                    </a:cubicBezTo>
                    <a:lnTo>
                      <a:pt x="2095" y="717"/>
                    </a:lnTo>
                    <a:lnTo>
                      <a:pt x="2309" y="750"/>
                    </a:lnTo>
                    <a:cubicBezTo>
                      <a:pt x="2227" y="717"/>
                      <a:pt x="1782" y="503"/>
                      <a:pt x="1782" y="503"/>
                    </a:cubicBezTo>
                    <a:lnTo>
                      <a:pt x="1782" y="503"/>
                    </a:lnTo>
                    <a:lnTo>
                      <a:pt x="2012" y="552"/>
                    </a:lnTo>
                    <a:cubicBezTo>
                      <a:pt x="1897" y="486"/>
                      <a:pt x="1534" y="355"/>
                      <a:pt x="1534" y="355"/>
                    </a:cubicBezTo>
                    <a:lnTo>
                      <a:pt x="1732" y="355"/>
                    </a:lnTo>
                    <a:cubicBezTo>
                      <a:pt x="1600" y="272"/>
                      <a:pt x="1287" y="223"/>
                      <a:pt x="1270" y="190"/>
                    </a:cubicBezTo>
                    <a:cubicBezTo>
                      <a:pt x="1275" y="187"/>
                      <a:pt x="1284" y="186"/>
                      <a:pt x="1295" y="186"/>
                    </a:cubicBezTo>
                    <a:cubicBezTo>
                      <a:pt x="1360" y="186"/>
                      <a:pt x="1518" y="223"/>
                      <a:pt x="1518" y="223"/>
                    </a:cubicBezTo>
                    <a:cubicBezTo>
                      <a:pt x="1386" y="91"/>
                      <a:pt x="957" y="91"/>
                      <a:pt x="957" y="91"/>
                    </a:cubicBezTo>
                    <a:lnTo>
                      <a:pt x="1188" y="58"/>
                    </a:lnTo>
                    <a:cubicBezTo>
                      <a:pt x="1038" y="16"/>
                      <a:pt x="902" y="0"/>
                      <a:pt x="781" y="0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5"/>
              <p:cNvSpPr/>
              <p:nvPr/>
            </p:nvSpPr>
            <p:spPr>
              <a:xfrm>
                <a:off x="4041232" y="3443412"/>
                <a:ext cx="107572" cy="111263"/>
              </a:xfrm>
              <a:custGeom>
                <a:rect b="b" l="l" r="r" t="t"/>
                <a:pathLst>
                  <a:path extrusionOk="0" h="1809" w="1749">
                    <a:moveTo>
                      <a:pt x="1699" y="0"/>
                    </a:moveTo>
                    <a:cubicBezTo>
                      <a:pt x="1666" y="50"/>
                      <a:pt x="1518" y="132"/>
                      <a:pt x="1336" y="215"/>
                    </a:cubicBezTo>
                    <a:lnTo>
                      <a:pt x="1419" y="99"/>
                    </a:lnTo>
                    <a:lnTo>
                      <a:pt x="1419" y="99"/>
                    </a:lnTo>
                    <a:cubicBezTo>
                      <a:pt x="1336" y="132"/>
                      <a:pt x="1056" y="346"/>
                      <a:pt x="1056" y="346"/>
                    </a:cubicBezTo>
                    <a:lnTo>
                      <a:pt x="1155" y="182"/>
                    </a:lnTo>
                    <a:lnTo>
                      <a:pt x="1155" y="182"/>
                    </a:lnTo>
                    <a:cubicBezTo>
                      <a:pt x="1072" y="198"/>
                      <a:pt x="742" y="462"/>
                      <a:pt x="742" y="462"/>
                    </a:cubicBezTo>
                    <a:lnTo>
                      <a:pt x="841" y="297"/>
                    </a:lnTo>
                    <a:lnTo>
                      <a:pt x="841" y="297"/>
                    </a:lnTo>
                    <a:cubicBezTo>
                      <a:pt x="759" y="363"/>
                      <a:pt x="528" y="594"/>
                      <a:pt x="528" y="594"/>
                    </a:cubicBezTo>
                    <a:lnTo>
                      <a:pt x="594" y="445"/>
                    </a:lnTo>
                    <a:lnTo>
                      <a:pt x="594" y="445"/>
                    </a:lnTo>
                    <a:cubicBezTo>
                      <a:pt x="516" y="501"/>
                      <a:pt x="407" y="618"/>
                      <a:pt x="361" y="687"/>
                    </a:cubicBezTo>
                    <a:lnTo>
                      <a:pt x="361" y="687"/>
                    </a:lnTo>
                    <a:cubicBezTo>
                      <a:pt x="384" y="625"/>
                      <a:pt x="429" y="544"/>
                      <a:pt x="429" y="544"/>
                    </a:cubicBezTo>
                    <a:lnTo>
                      <a:pt x="429" y="544"/>
                    </a:lnTo>
                    <a:cubicBezTo>
                      <a:pt x="281" y="594"/>
                      <a:pt x="165" y="940"/>
                      <a:pt x="165" y="940"/>
                    </a:cubicBezTo>
                    <a:lnTo>
                      <a:pt x="182" y="742"/>
                    </a:lnTo>
                    <a:lnTo>
                      <a:pt x="182" y="742"/>
                    </a:lnTo>
                    <a:cubicBezTo>
                      <a:pt x="0" y="1006"/>
                      <a:pt x="0" y="1286"/>
                      <a:pt x="17" y="1435"/>
                    </a:cubicBezTo>
                    <a:lnTo>
                      <a:pt x="17" y="1451"/>
                    </a:lnTo>
                    <a:lnTo>
                      <a:pt x="17" y="1484"/>
                    </a:lnTo>
                    <a:cubicBezTo>
                      <a:pt x="17" y="1517"/>
                      <a:pt x="50" y="1600"/>
                      <a:pt x="83" y="1616"/>
                    </a:cubicBezTo>
                    <a:cubicBezTo>
                      <a:pt x="116" y="1649"/>
                      <a:pt x="165" y="1682"/>
                      <a:pt x="198" y="1699"/>
                    </a:cubicBezTo>
                    <a:cubicBezTo>
                      <a:pt x="198" y="1699"/>
                      <a:pt x="316" y="1809"/>
                      <a:pt x="540" y="1809"/>
                    </a:cubicBezTo>
                    <a:cubicBezTo>
                      <a:pt x="653" y="1809"/>
                      <a:pt x="792" y="1781"/>
                      <a:pt x="957" y="1699"/>
                    </a:cubicBezTo>
                    <a:cubicBezTo>
                      <a:pt x="1402" y="1484"/>
                      <a:pt x="1336" y="1402"/>
                      <a:pt x="1336" y="1402"/>
                    </a:cubicBezTo>
                    <a:lnTo>
                      <a:pt x="1336" y="1402"/>
                    </a:lnTo>
                    <a:lnTo>
                      <a:pt x="1006" y="1501"/>
                    </a:lnTo>
                    <a:lnTo>
                      <a:pt x="1006" y="1501"/>
                    </a:lnTo>
                    <a:lnTo>
                      <a:pt x="1089" y="1435"/>
                    </a:lnTo>
                    <a:cubicBezTo>
                      <a:pt x="1188" y="1402"/>
                      <a:pt x="1518" y="1204"/>
                      <a:pt x="1534" y="1039"/>
                    </a:cubicBezTo>
                    <a:lnTo>
                      <a:pt x="1534" y="1039"/>
                    </a:lnTo>
                    <a:lnTo>
                      <a:pt x="1270" y="1154"/>
                    </a:lnTo>
                    <a:cubicBezTo>
                      <a:pt x="1270" y="1154"/>
                      <a:pt x="1616" y="858"/>
                      <a:pt x="1649" y="742"/>
                    </a:cubicBezTo>
                    <a:lnTo>
                      <a:pt x="1649" y="742"/>
                    </a:lnTo>
                    <a:lnTo>
                      <a:pt x="1435" y="825"/>
                    </a:lnTo>
                    <a:lnTo>
                      <a:pt x="1369" y="841"/>
                    </a:lnTo>
                    <a:cubicBezTo>
                      <a:pt x="1369" y="841"/>
                      <a:pt x="1732" y="462"/>
                      <a:pt x="1732" y="445"/>
                    </a:cubicBezTo>
                    <a:lnTo>
                      <a:pt x="1732" y="445"/>
                    </a:lnTo>
                    <a:lnTo>
                      <a:pt x="1501" y="577"/>
                    </a:lnTo>
                    <a:lnTo>
                      <a:pt x="1748" y="198"/>
                    </a:lnTo>
                    <a:lnTo>
                      <a:pt x="1567" y="297"/>
                    </a:lnTo>
                    <a:cubicBezTo>
                      <a:pt x="1600" y="165"/>
                      <a:pt x="1699" y="1"/>
                      <a:pt x="1699" y="0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5"/>
              <p:cNvSpPr/>
              <p:nvPr/>
            </p:nvSpPr>
            <p:spPr>
              <a:xfrm>
                <a:off x="4107164" y="3544832"/>
                <a:ext cx="155239" cy="71161"/>
              </a:xfrm>
              <a:custGeom>
                <a:rect b="b" l="l" r="r" t="t"/>
                <a:pathLst>
                  <a:path extrusionOk="0" h="1157" w="2524">
                    <a:moveTo>
                      <a:pt x="2523" y="182"/>
                    </a:moveTo>
                    <a:cubicBezTo>
                      <a:pt x="2523" y="182"/>
                      <a:pt x="2510" y="188"/>
                      <a:pt x="2489" y="198"/>
                    </a:cubicBezTo>
                    <a:lnTo>
                      <a:pt x="2489" y="198"/>
                    </a:lnTo>
                    <a:cubicBezTo>
                      <a:pt x="2502" y="194"/>
                      <a:pt x="2514" y="189"/>
                      <a:pt x="2523" y="182"/>
                    </a:cubicBezTo>
                    <a:close/>
                    <a:moveTo>
                      <a:pt x="1221" y="0"/>
                    </a:moveTo>
                    <a:lnTo>
                      <a:pt x="1221" y="0"/>
                    </a:lnTo>
                    <a:cubicBezTo>
                      <a:pt x="1072" y="17"/>
                      <a:pt x="808" y="99"/>
                      <a:pt x="759" y="116"/>
                    </a:cubicBezTo>
                    <a:cubicBezTo>
                      <a:pt x="792" y="83"/>
                      <a:pt x="957" y="17"/>
                      <a:pt x="957" y="17"/>
                    </a:cubicBezTo>
                    <a:cubicBezTo>
                      <a:pt x="944" y="14"/>
                      <a:pt x="930" y="13"/>
                      <a:pt x="916" y="13"/>
                    </a:cubicBezTo>
                    <a:cubicBezTo>
                      <a:pt x="743" y="13"/>
                      <a:pt x="462" y="182"/>
                      <a:pt x="462" y="182"/>
                    </a:cubicBezTo>
                    <a:lnTo>
                      <a:pt x="610" y="33"/>
                    </a:lnTo>
                    <a:lnTo>
                      <a:pt x="610" y="33"/>
                    </a:lnTo>
                    <a:cubicBezTo>
                      <a:pt x="264" y="149"/>
                      <a:pt x="99" y="363"/>
                      <a:pt x="17" y="495"/>
                    </a:cubicBezTo>
                    <a:lnTo>
                      <a:pt x="17" y="511"/>
                    </a:lnTo>
                    <a:lnTo>
                      <a:pt x="17" y="528"/>
                    </a:lnTo>
                    <a:cubicBezTo>
                      <a:pt x="0" y="577"/>
                      <a:pt x="0" y="660"/>
                      <a:pt x="0" y="676"/>
                    </a:cubicBezTo>
                    <a:lnTo>
                      <a:pt x="50" y="808"/>
                    </a:lnTo>
                    <a:cubicBezTo>
                      <a:pt x="50" y="808"/>
                      <a:pt x="165" y="1105"/>
                      <a:pt x="775" y="1154"/>
                    </a:cubicBezTo>
                    <a:cubicBezTo>
                      <a:pt x="826" y="1156"/>
                      <a:pt x="872" y="1157"/>
                      <a:pt x="914" y="1157"/>
                    </a:cubicBezTo>
                    <a:cubicBezTo>
                      <a:pt x="1333" y="1157"/>
                      <a:pt x="1319" y="1088"/>
                      <a:pt x="1319" y="1088"/>
                    </a:cubicBezTo>
                    <a:lnTo>
                      <a:pt x="940" y="1006"/>
                    </a:lnTo>
                    <a:lnTo>
                      <a:pt x="1039" y="1006"/>
                    </a:lnTo>
                    <a:cubicBezTo>
                      <a:pt x="1171" y="1006"/>
                      <a:pt x="1583" y="1006"/>
                      <a:pt x="1699" y="907"/>
                    </a:cubicBezTo>
                    <a:lnTo>
                      <a:pt x="1402" y="858"/>
                    </a:lnTo>
                    <a:cubicBezTo>
                      <a:pt x="1402" y="858"/>
                      <a:pt x="1930" y="808"/>
                      <a:pt x="2012" y="726"/>
                    </a:cubicBezTo>
                    <a:lnTo>
                      <a:pt x="1781" y="676"/>
                    </a:lnTo>
                    <a:lnTo>
                      <a:pt x="1732" y="660"/>
                    </a:lnTo>
                    <a:cubicBezTo>
                      <a:pt x="1732" y="660"/>
                      <a:pt x="2259" y="528"/>
                      <a:pt x="2276" y="511"/>
                    </a:cubicBezTo>
                    <a:lnTo>
                      <a:pt x="1996" y="511"/>
                    </a:lnTo>
                    <a:lnTo>
                      <a:pt x="2441" y="346"/>
                    </a:lnTo>
                    <a:lnTo>
                      <a:pt x="2226" y="346"/>
                    </a:lnTo>
                    <a:cubicBezTo>
                      <a:pt x="2311" y="286"/>
                      <a:pt x="2430" y="226"/>
                      <a:pt x="2489" y="198"/>
                    </a:cubicBezTo>
                    <a:lnTo>
                      <a:pt x="2489" y="198"/>
                    </a:lnTo>
                    <a:cubicBezTo>
                      <a:pt x="2464" y="205"/>
                      <a:pt x="2433" y="208"/>
                      <a:pt x="2397" y="208"/>
                    </a:cubicBezTo>
                    <a:cubicBezTo>
                      <a:pt x="2310" y="208"/>
                      <a:pt x="2192" y="192"/>
                      <a:pt x="2061" y="182"/>
                    </a:cubicBezTo>
                    <a:lnTo>
                      <a:pt x="2226" y="116"/>
                    </a:lnTo>
                    <a:cubicBezTo>
                      <a:pt x="2111" y="116"/>
                      <a:pt x="1732" y="149"/>
                      <a:pt x="1732" y="149"/>
                    </a:cubicBezTo>
                    <a:lnTo>
                      <a:pt x="1913" y="66"/>
                    </a:lnTo>
                    <a:cubicBezTo>
                      <a:pt x="1814" y="66"/>
                      <a:pt x="1352" y="99"/>
                      <a:pt x="1352" y="99"/>
                    </a:cubicBezTo>
                    <a:lnTo>
                      <a:pt x="1550" y="17"/>
                    </a:lnTo>
                    <a:cubicBezTo>
                      <a:pt x="1538" y="15"/>
                      <a:pt x="1525" y="14"/>
                      <a:pt x="1509" y="14"/>
                    </a:cubicBezTo>
                    <a:cubicBezTo>
                      <a:pt x="1358" y="14"/>
                      <a:pt x="1072" y="83"/>
                      <a:pt x="1072" y="83"/>
                    </a:cubicBezTo>
                    <a:lnTo>
                      <a:pt x="1221" y="0"/>
                    </a:ln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5"/>
              <p:cNvSpPr/>
              <p:nvPr/>
            </p:nvSpPr>
            <p:spPr>
              <a:xfrm>
                <a:off x="3964168" y="3383569"/>
                <a:ext cx="116675" cy="102406"/>
              </a:xfrm>
              <a:custGeom>
                <a:rect b="b" l="l" r="r" t="t"/>
                <a:pathLst>
                  <a:path extrusionOk="0" h="1665" w="1897">
                    <a:moveTo>
                      <a:pt x="1897" y="0"/>
                    </a:moveTo>
                    <a:cubicBezTo>
                      <a:pt x="1897" y="0"/>
                      <a:pt x="1892" y="6"/>
                      <a:pt x="1884" y="15"/>
                    </a:cubicBezTo>
                    <a:lnTo>
                      <a:pt x="1884" y="15"/>
                    </a:lnTo>
                    <a:cubicBezTo>
                      <a:pt x="1889" y="10"/>
                      <a:pt x="1893" y="5"/>
                      <a:pt x="1897" y="0"/>
                    </a:cubicBezTo>
                    <a:close/>
                    <a:moveTo>
                      <a:pt x="1884" y="15"/>
                    </a:moveTo>
                    <a:cubicBezTo>
                      <a:pt x="1825" y="76"/>
                      <a:pt x="1684" y="136"/>
                      <a:pt x="1501" y="182"/>
                    </a:cubicBezTo>
                    <a:lnTo>
                      <a:pt x="1600" y="66"/>
                    </a:lnTo>
                    <a:lnTo>
                      <a:pt x="1600" y="66"/>
                    </a:lnTo>
                    <a:cubicBezTo>
                      <a:pt x="1517" y="99"/>
                      <a:pt x="1204" y="264"/>
                      <a:pt x="1204" y="264"/>
                    </a:cubicBezTo>
                    <a:lnTo>
                      <a:pt x="1336" y="132"/>
                    </a:lnTo>
                    <a:lnTo>
                      <a:pt x="1336" y="132"/>
                    </a:lnTo>
                    <a:cubicBezTo>
                      <a:pt x="1237" y="149"/>
                      <a:pt x="874" y="380"/>
                      <a:pt x="874" y="380"/>
                    </a:cubicBezTo>
                    <a:lnTo>
                      <a:pt x="1006" y="231"/>
                    </a:lnTo>
                    <a:lnTo>
                      <a:pt x="1006" y="231"/>
                    </a:lnTo>
                    <a:cubicBezTo>
                      <a:pt x="891" y="264"/>
                      <a:pt x="643" y="479"/>
                      <a:pt x="643" y="479"/>
                    </a:cubicBezTo>
                    <a:lnTo>
                      <a:pt x="726" y="330"/>
                    </a:lnTo>
                    <a:lnTo>
                      <a:pt x="726" y="330"/>
                    </a:lnTo>
                    <a:cubicBezTo>
                      <a:pt x="615" y="393"/>
                      <a:pt x="445" y="562"/>
                      <a:pt x="430" y="562"/>
                    </a:cubicBezTo>
                    <a:cubicBezTo>
                      <a:pt x="429" y="562"/>
                      <a:pt x="429" y="562"/>
                      <a:pt x="429" y="561"/>
                    </a:cubicBezTo>
                    <a:cubicBezTo>
                      <a:pt x="445" y="512"/>
                      <a:pt x="544" y="396"/>
                      <a:pt x="544" y="396"/>
                    </a:cubicBezTo>
                    <a:lnTo>
                      <a:pt x="544" y="396"/>
                    </a:lnTo>
                    <a:cubicBezTo>
                      <a:pt x="380" y="413"/>
                      <a:pt x="215" y="742"/>
                      <a:pt x="215" y="742"/>
                    </a:cubicBezTo>
                    <a:lnTo>
                      <a:pt x="264" y="544"/>
                    </a:lnTo>
                    <a:lnTo>
                      <a:pt x="264" y="544"/>
                    </a:lnTo>
                    <a:cubicBezTo>
                      <a:pt x="33" y="792"/>
                      <a:pt x="0" y="1072"/>
                      <a:pt x="0" y="1221"/>
                    </a:cubicBezTo>
                    <a:lnTo>
                      <a:pt x="0" y="1237"/>
                    </a:lnTo>
                    <a:lnTo>
                      <a:pt x="0" y="1254"/>
                    </a:lnTo>
                    <a:cubicBezTo>
                      <a:pt x="0" y="1319"/>
                      <a:pt x="33" y="1402"/>
                      <a:pt x="50" y="1418"/>
                    </a:cubicBezTo>
                    <a:cubicBezTo>
                      <a:pt x="83" y="1468"/>
                      <a:pt x="116" y="1501"/>
                      <a:pt x="165" y="1517"/>
                    </a:cubicBezTo>
                    <a:cubicBezTo>
                      <a:pt x="165" y="1517"/>
                      <a:pt x="295" y="1664"/>
                      <a:pt x="566" y="1664"/>
                    </a:cubicBezTo>
                    <a:cubicBezTo>
                      <a:pt x="670" y="1664"/>
                      <a:pt x="794" y="1643"/>
                      <a:pt x="940" y="1583"/>
                    </a:cubicBezTo>
                    <a:cubicBezTo>
                      <a:pt x="1418" y="1402"/>
                      <a:pt x="1352" y="1320"/>
                      <a:pt x="1352" y="1319"/>
                    </a:cubicBezTo>
                    <a:lnTo>
                      <a:pt x="1352" y="1319"/>
                    </a:lnTo>
                    <a:lnTo>
                      <a:pt x="1006" y="1385"/>
                    </a:lnTo>
                    <a:lnTo>
                      <a:pt x="1089" y="1336"/>
                    </a:lnTo>
                    <a:cubicBezTo>
                      <a:pt x="1188" y="1319"/>
                      <a:pt x="1534" y="1155"/>
                      <a:pt x="1583" y="1006"/>
                    </a:cubicBezTo>
                    <a:lnTo>
                      <a:pt x="1583" y="1006"/>
                    </a:lnTo>
                    <a:lnTo>
                      <a:pt x="1286" y="1089"/>
                    </a:lnTo>
                    <a:cubicBezTo>
                      <a:pt x="1286" y="1089"/>
                      <a:pt x="1699" y="841"/>
                      <a:pt x="1732" y="726"/>
                    </a:cubicBezTo>
                    <a:lnTo>
                      <a:pt x="1732" y="726"/>
                    </a:lnTo>
                    <a:lnTo>
                      <a:pt x="1517" y="775"/>
                    </a:lnTo>
                    <a:lnTo>
                      <a:pt x="1451" y="775"/>
                    </a:lnTo>
                    <a:cubicBezTo>
                      <a:pt x="1451" y="775"/>
                      <a:pt x="1847" y="446"/>
                      <a:pt x="1847" y="429"/>
                    </a:cubicBezTo>
                    <a:lnTo>
                      <a:pt x="1847" y="429"/>
                    </a:lnTo>
                    <a:lnTo>
                      <a:pt x="1600" y="528"/>
                    </a:lnTo>
                    <a:lnTo>
                      <a:pt x="1600" y="528"/>
                    </a:lnTo>
                    <a:lnTo>
                      <a:pt x="1897" y="198"/>
                    </a:lnTo>
                    <a:lnTo>
                      <a:pt x="1699" y="297"/>
                    </a:lnTo>
                    <a:cubicBezTo>
                      <a:pt x="1752" y="176"/>
                      <a:pt x="1850" y="56"/>
                      <a:pt x="1884" y="15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5"/>
              <p:cNvSpPr/>
              <p:nvPr/>
            </p:nvSpPr>
            <p:spPr>
              <a:xfrm>
                <a:off x="3930710" y="3287193"/>
                <a:ext cx="126823" cy="95579"/>
              </a:xfrm>
              <a:custGeom>
                <a:rect b="b" l="l" r="r" t="t"/>
                <a:pathLst>
                  <a:path extrusionOk="0" h="1554" w="2062">
                    <a:moveTo>
                      <a:pt x="2061" y="1"/>
                    </a:moveTo>
                    <a:cubicBezTo>
                      <a:pt x="2061" y="1"/>
                      <a:pt x="2044" y="18"/>
                      <a:pt x="2019" y="45"/>
                    </a:cubicBezTo>
                    <a:lnTo>
                      <a:pt x="2019" y="45"/>
                    </a:lnTo>
                    <a:cubicBezTo>
                      <a:pt x="2039" y="31"/>
                      <a:pt x="2054" y="16"/>
                      <a:pt x="2061" y="1"/>
                    </a:cubicBezTo>
                    <a:close/>
                    <a:moveTo>
                      <a:pt x="2019" y="45"/>
                    </a:moveTo>
                    <a:cubicBezTo>
                      <a:pt x="1951" y="95"/>
                      <a:pt x="1815" y="140"/>
                      <a:pt x="1649" y="166"/>
                    </a:cubicBezTo>
                    <a:lnTo>
                      <a:pt x="1781" y="67"/>
                    </a:lnTo>
                    <a:lnTo>
                      <a:pt x="1781" y="67"/>
                    </a:lnTo>
                    <a:cubicBezTo>
                      <a:pt x="1682" y="83"/>
                      <a:pt x="1369" y="232"/>
                      <a:pt x="1369" y="232"/>
                    </a:cubicBezTo>
                    <a:lnTo>
                      <a:pt x="1501" y="83"/>
                    </a:lnTo>
                    <a:lnTo>
                      <a:pt x="1501" y="83"/>
                    </a:lnTo>
                    <a:cubicBezTo>
                      <a:pt x="1418" y="100"/>
                      <a:pt x="1039" y="298"/>
                      <a:pt x="1039" y="298"/>
                    </a:cubicBezTo>
                    <a:lnTo>
                      <a:pt x="1154" y="149"/>
                    </a:lnTo>
                    <a:lnTo>
                      <a:pt x="1154" y="149"/>
                    </a:lnTo>
                    <a:cubicBezTo>
                      <a:pt x="1055" y="166"/>
                      <a:pt x="792" y="347"/>
                      <a:pt x="792" y="347"/>
                    </a:cubicBezTo>
                    <a:lnTo>
                      <a:pt x="891" y="215"/>
                    </a:lnTo>
                    <a:lnTo>
                      <a:pt x="891" y="215"/>
                    </a:lnTo>
                    <a:cubicBezTo>
                      <a:pt x="759" y="248"/>
                      <a:pt x="561" y="430"/>
                      <a:pt x="495" y="463"/>
                    </a:cubicBezTo>
                    <a:cubicBezTo>
                      <a:pt x="495" y="413"/>
                      <a:pt x="627" y="298"/>
                      <a:pt x="627" y="298"/>
                    </a:cubicBezTo>
                    <a:lnTo>
                      <a:pt x="627" y="298"/>
                    </a:lnTo>
                    <a:cubicBezTo>
                      <a:pt x="478" y="314"/>
                      <a:pt x="264" y="627"/>
                      <a:pt x="264" y="627"/>
                    </a:cubicBezTo>
                    <a:lnTo>
                      <a:pt x="330" y="430"/>
                    </a:lnTo>
                    <a:lnTo>
                      <a:pt x="330" y="430"/>
                    </a:lnTo>
                    <a:cubicBezTo>
                      <a:pt x="83" y="660"/>
                      <a:pt x="17" y="924"/>
                      <a:pt x="0" y="1073"/>
                    </a:cubicBezTo>
                    <a:lnTo>
                      <a:pt x="0" y="1089"/>
                    </a:lnTo>
                    <a:lnTo>
                      <a:pt x="0" y="1106"/>
                    </a:lnTo>
                    <a:cubicBezTo>
                      <a:pt x="0" y="1172"/>
                      <a:pt x="17" y="1254"/>
                      <a:pt x="50" y="1271"/>
                    </a:cubicBezTo>
                    <a:cubicBezTo>
                      <a:pt x="66" y="1320"/>
                      <a:pt x="99" y="1353"/>
                      <a:pt x="149" y="1386"/>
                    </a:cubicBezTo>
                    <a:cubicBezTo>
                      <a:pt x="149" y="1386"/>
                      <a:pt x="286" y="1553"/>
                      <a:pt x="600" y="1553"/>
                    </a:cubicBezTo>
                    <a:cubicBezTo>
                      <a:pt x="692" y="1553"/>
                      <a:pt x="800" y="1539"/>
                      <a:pt x="924" y="1501"/>
                    </a:cubicBezTo>
                    <a:cubicBezTo>
                      <a:pt x="1418" y="1353"/>
                      <a:pt x="1369" y="1271"/>
                      <a:pt x="1369" y="1271"/>
                    </a:cubicBezTo>
                    <a:lnTo>
                      <a:pt x="1369" y="1271"/>
                    </a:lnTo>
                    <a:lnTo>
                      <a:pt x="1019" y="1318"/>
                    </a:lnTo>
                    <a:lnTo>
                      <a:pt x="1019" y="1318"/>
                    </a:lnTo>
                    <a:cubicBezTo>
                      <a:pt x="1057" y="1309"/>
                      <a:pt x="1121" y="1271"/>
                      <a:pt x="1121" y="1271"/>
                    </a:cubicBezTo>
                    <a:cubicBezTo>
                      <a:pt x="1220" y="1238"/>
                      <a:pt x="1583" y="1106"/>
                      <a:pt x="1649" y="974"/>
                    </a:cubicBezTo>
                    <a:lnTo>
                      <a:pt x="1649" y="974"/>
                    </a:lnTo>
                    <a:lnTo>
                      <a:pt x="1369" y="1023"/>
                    </a:lnTo>
                    <a:cubicBezTo>
                      <a:pt x="1369" y="1023"/>
                      <a:pt x="1797" y="825"/>
                      <a:pt x="1830" y="693"/>
                    </a:cubicBezTo>
                    <a:lnTo>
                      <a:pt x="1830" y="693"/>
                    </a:lnTo>
                    <a:lnTo>
                      <a:pt x="1633" y="743"/>
                    </a:lnTo>
                    <a:lnTo>
                      <a:pt x="1567" y="743"/>
                    </a:lnTo>
                    <a:cubicBezTo>
                      <a:pt x="1567" y="743"/>
                      <a:pt x="1979" y="430"/>
                      <a:pt x="1995" y="413"/>
                    </a:cubicBezTo>
                    <a:lnTo>
                      <a:pt x="1995" y="413"/>
                    </a:lnTo>
                    <a:lnTo>
                      <a:pt x="1732" y="495"/>
                    </a:lnTo>
                    <a:lnTo>
                      <a:pt x="2061" y="182"/>
                    </a:lnTo>
                    <a:lnTo>
                      <a:pt x="1863" y="265"/>
                    </a:lnTo>
                    <a:cubicBezTo>
                      <a:pt x="1896" y="189"/>
                      <a:pt x="1972" y="98"/>
                      <a:pt x="2019" y="45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5"/>
              <p:cNvSpPr/>
              <p:nvPr/>
            </p:nvSpPr>
            <p:spPr>
              <a:xfrm>
                <a:off x="3714647" y="3310318"/>
                <a:ext cx="165387" cy="71284"/>
              </a:xfrm>
              <a:custGeom>
                <a:rect b="b" l="l" r="r" t="t"/>
                <a:pathLst>
                  <a:path extrusionOk="0" h="1159" w="2689">
                    <a:moveTo>
                      <a:pt x="1" y="103"/>
                    </a:moveTo>
                    <a:cubicBezTo>
                      <a:pt x="7" y="106"/>
                      <a:pt x="14" y="108"/>
                      <a:pt x="21" y="111"/>
                    </a:cubicBezTo>
                    <a:lnTo>
                      <a:pt x="21" y="111"/>
                    </a:lnTo>
                    <a:cubicBezTo>
                      <a:pt x="8" y="106"/>
                      <a:pt x="1" y="103"/>
                      <a:pt x="1" y="103"/>
                    </a:cubicBezTo>
                    <a:close/>
                    <a:moveTo>
                      <a:pt x="1567" y="1"/>
                    </a:moveTo>
                    <a:cubicBezTo>
                      <a:pt x="1555" y="1"/>
                      <a:pt x="1544" y="2"/>
                      <a:pt x="1534" y="4"/>
                    </a:cubicBezTo>
                    <a:cubicBezTo>
                      <a:pt x="1534" y="4"/>
                      <a:pt x="1716" y="87"/>
                      <a:pt x="1765" y="119"/>
                    </a:cubicBezTo>
                    <a:cubicBezTo>
                      <a:pt x="1761" y="121"/>
                      <a:pt x="1756" y="121"/>
                      <a:pt x="1750" y="121"/>
                    </a:cubicBezTo>
                    <a:cubicBezTo>
                      <a:pt x="1671" y="121"/>
                      <a:pt x="1408" y="36"/>
                      <a:pt x="1271" y="21"/>
                    </a:cubicBezTo>
                    <a:lnTo>
                      <a:pt x="1271" y="21"/>
                    </a:lnTo>
                    <a:lnTo>
                      <a:pt x="1452" y="119"/>
                    </a:lnTo>
                    <a:cubicBezTo>
                      <a:pt x="1452" y="119"/>
                      <a:pt x="1089" y="21"/>
                      <a:pt x="957" y="21"/>
                    </a:cubicBezTo>
                    <a:lnTo>
                      <a:pt x="1172" y="119"/>
                    </a:lnTo>
                    <a:cubicBezTo>
                      <a:pt x="1172" y="119"/>
                      <a:pt x="693" y="37"/>
                      <a:pt x="594" y="37"/>
                    </a:cubicBezTo>
                    <a:lnTo>
                      <a:pt x="809" y="119"/>
                    </a:lnTo>
                    <a:cubicBezTo>
                      <a:pt x="809" y="119"/>
                      <a:pt x="413" y="87"/>
                      <a:pt x="314" y="87"/>
                    </a:cubicBezTo>
                    <a:lnTo>
                      <a:pt x="512" y="136"/>
                    </a:lnTo>
                    <a:cubicBezTo>
                      <a:pt x="428" y="142"/>
                      <a:pt x="352" y="146"/>
                      <a:pt x="284" y="146"/>
                    </a:cubicBezTo>
                    <a:cubicBezTo>
                      <a:pt x="177" y="146"/>
                      <a:pt x="91" y="136"/>
                      <a:pt x="21" y="111"/>
                    </a:cubicBezTo>
                    <a:lnTo>
                      <a:pt x="21" y="111"/>
                    </a:lnTo>
                    <a:cubicBezTo>
                      <a:pt x="77" y="134"/>
                      <a:pt x="245" y="203"/>
                      <a:pt x="380" y="284"/>
                    </a:cubicBezTo>
                    <a:lnTo>
                      <a:pt x="149" y="268"/>
                    </a:lnTo>
                    <a:lnTo>
                      <a:pt x="644" y="449"/>
                    </a:lnTo>
                    <a:lnTo>
                      <a:pt x="364" y="433"/>
                    </a:lnTo>
                    <a:lnTo>
                      <a:pt x="364" y="433"/>
                    </a:lnTo>
                    <a:cubicBezTo>
                      <a:pt x="380" y="449"/>
                      <a:pt x="957" y="614"/>
                      <a:pt x="974" y="614"/>
                    </a:cubicBezTo>
                    <a:lnTo>
                      <a:pt x="924" y="631"/>
                    </a:lnTo>
                    <a:lnTo>
                      <a:pt x="693" y="664"/>
                    </a:lnTo>
                    <a:cubicBezTo>
                      <a:pt x="792" y="763"/>
                      <a:pt x="1353" y="845"/>
                      <a:pt x="1353" y="845"/>
                    </a:cubicBezTo>
                    <a:lnTo>
                      <a:pt x="1040" y="862"/>
                    </a:lnTo>
                    <a:cubicBezTo>
                      <a:pt x="1188" y="960"/>
                      <a:pt x="1617" y="993"/>
                      <a:pt x="1716" y="993"/>
                    </a:cubicBezTo>
                    <a:cubicBezTo>
                      <a:pt x="1716" y="993"/>
                      <a:pt x="1831" y="1010"/>
                      <a:pt x="1848" y="1010"/>
                    </a:cubicBezTo>
                    <a:lnTo>
                      <a:pt x="1485" y="1076"/>
                    </a:lnTo>
                    <a:cubicBezTo>
                      <a:pt x="1485" y="1076"/>
                      <a:pt x="1485" y="1158"/>
                      <a:pt x="2046" y="1158"/>
                    </a:cubicBezTo>
                    <a:cubicBezTo>
                      <a:pt x="2672" y="1158"/>
                      <a:pt x="2672" y="845"/>
                      <a:pt x="2672" y="845"/>
                    </a:cubicBezTo>
                    <a:cubicBezTo>
                      <a:pt x="2689" y="796"/>
                      <a:pt x="2689" y="763"/>
                      <a:pt x="2689" y="713"/>
                    </a:cubicBezTo>
                    <a:cubicBezTo>
                      <a:pt x="2689" y="697"/>
                      <a:pt x="2639" y="614"/>
                      <a:pt x="2623" y="581"/>
                    </a:cubicBezTo>
                    <a:lnTo>
                      <a:pt x="2623" y="548"/>
                    </a:lnTo>
                    <a:lnTo>
                      <a:pt x="2606" y="532"/>
                    </a:lnTo>
                    <a:cubicBezTo>
                      <a:pt x="2507" y="416"/>
                      <a:pt x="2260" y="169"/>
                      <a:pt x="1881" y="37"/>
                    </a:cubicBezTo>
                    <a:lnTo>
                      <a:pt x="1881" y="37"/>
                    </a:lnTo>
                    <a:lnTo>
                      <a:pt x="2079" y="202"/>
                    </a:lnTo>
                    <a:cubicBezTo>
                      <a:pt x="2079" y="202"/>
                      <a:pt x="1734" y="1"/>
                      <a:pt x="1567" y="1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5"/>
              <p:cNvSpPr/>
              <p:nvPr/>
            </p:nvSpPr>
            <p:spPr>
              <a:xfrm>
                <a:off x="3724795" y="3420041"/>
                <a:ext cx="165387" cy="71100"/>
              </a:xfrm>
              <a:custGeom>
                <a:rect b="b" l="l" r="r" t="t"/>
                <a:pathLst>
                  <a:path extrusionOk="0" h="1156" w="2689">
                    <a:moveTo>
                      <a:pt x="1" y="116"/>
                    </a:moveTo>
                    <a:cubicBezTo>
                      <a:pt x="7" y="119"/>
                      <a:pt x="14" y="122"/>
                      <a:pt x="21" y="124"/>
                    </a:cubicBezTo>
                    <a:lnTo>
                      <a:pt x="21" y="124"/>
                    </a:lnTo>
                    <a:cubicBezTo>
                      <a:pt x="8" y="119"/>
                      <a:pt x="1" y="116"/>
                      <a:pt x="1" y="116"/>
                    </a:cubicBezTo>
                    <a:close/>
                    <a:moveTo>
                      <a:pt x="1550" y="0"/>
                    </a:moveTo>
                    <a:cubicBezTo>
                      <a:pt x="1545" y="0"/>
                      <a:pt x="1539" y="0"/>
                      <a:pt x="1534" y="1"/>
                    </a:cubicBezTo>
                    <a:cubicBezTo>
                      <a:pt x="1534" y="1"/>
                      <a:pt x="1716" y="83"/>
                      <a:pt x="1765" y="133"/>
                    </a:cubicBezTo>
                    <a:cubicBezTo>
                      <a:pt x="1761" y="134"/>
                      <a:pt x="1756" y="135"/>
                      <a:pt x="1750" y="135"/>
                    </a:cubicBezTo>
                    <a:cubicBezTo>
                      <a:pt x="1671" y="135"/>
                      <a:pt x="1407" y="49"/>
                      <a:pt x="1270" y="34"/>
                    </a:cubicBezTo>
                    <a:lnTo>
                      <a:pt x="1270" y="34"/>
                    </a:lnTo>
                    <a:lnTo>
                      <a:pt x="1452" y="133"/>
                    </a:lnTo>
                    <a:cubicBezTo>
                      <a:pt x="1452" y="133"/>
                      <a:pt x="1089" y="34"/>
                      <a:pt x="957" y="34"/>
                    </a:cubicBezTo>
                    <a:lnTo>
                      <a:pt x="1171" y="133"/>
                    </a:lnTo>
                    <a:cubicBezTo>
                      <a:pt x="1171" y="133"/>
                      <a:pt x="693" y="50"/>
                      <a:pt x="594" y="50"/>
                    </a:cubicBezTo>
                    <a:lnTo>
                      <a:pt x="809" y="133"/>
                    </a:lnTo>
                    <a:cubicBezTo>
                      <a:pt x="809" y="133"/>
                      <a:pt x="413" y="83"/>
                      <a:pt x="314" y="83"/>
                    </a:cubicBezTo>
                    <a:lnTo>
                      <a:pt x="495" y="149"/>
                    </a:lnTo>
                    <a:cubicBezTo>
                      <a:pt x="417" y="155"/>
                      <a:pt x="345" y="159"/>
                      <a:pt x="280" y="159"/>
                    </a:cubicBezTo>
                    <a:cubicBezTo>
                      <a:pt x="177" y="159"/>
                      <a:pt x="90" y="150"/>
                      <a:pt x="21" y="124"/>
                    </a:cubicBezTo>
                    <a:lnTo>
                      <a:pt x="21" y="124"/>
                    </a:lnTo>
                    <a:cubicBezTo>
                      <a:pt x="77" y="147"/>
                      <a:pt x="245" y="217"/>
                      <a:pt x="380" y="298"/>
                    </a:cubicBezTo>
                    <a:lnTo>
                      <a:pt x="149" y="281"/>
                    </a:lnTo>
                    <a:lnTo>
                      <a:pt x="149" y="281"/>
                    </a:lnTo>
                    <a:lnTo>
                      <a:pt x="644" y="463"/>
                    </a:lnTo>
                    <a:lnTo>
                      <a:pt x="364" y="446"/>
                    </a:lnTo>
                    <a:lnTo>
                      <a:pt x="364" y="446"/>
                    </a:lnTo>
                    <a:cubicBezTo>
                      <a:pt x="380" y="463"/>
                      <a:pt x="957" y="628"/>
                      <a:pt x="974" y="628"/>
                    </a:cubicBezTo>
                    <a:lnTo>
                      <a:pt x="908" y="644"/>
                    </a:lnTo>
                    <a:lnTo>
                      <a:pt x="693" y="661"/>
                    </a:lnTo>
                    <a:cubicBezTo>
                      <a:pt x="792" y="776"/>
                      <a:pt x="1353" y="858"/>
                      <a:pt x="1353" y="858"/>
                    </a:cubicBezTo>
                    <a:lnTo>
                      <a:pt x="1040" y="875"/>
                    </a:lnTo>
                    <a:cubicBezTo>
                      <a:pt x="1188" y="974"/>
                      <a:pt x="1617" y="990"/>
                      <a:pt x="1716" y="990"/>
                    </a:cubicBezTo>
                    <a:cubicBezTo>
                      <a:pt x="1716" y="990"/>
                      <a:pt x="1831" y="1023"/>
                      <a:pt x="1848" y="1023"/>
                    </a:cubicBezTo>
                    <a:lnTo>
                      <a:pt x="1485" y="1073"/>
                    </a:lnTo>
                    <a:cubicBezTo>
                      <a:pt x="1485" y="1073"/>
                      <a:pt x="1485" y="1155"/>
                      <a:pt x="2045" y="1155"/>
                    </a:cubicBezTo>
                    <a:cubicBezTo>
                      <a:pt x="2672" y="1155"/>
                      <a:pt x="2672" y="858"/>
                      <a:pt x="2672" y="858"/>
                    </a:cubicBezTo>
                    <a:cubicBezTo>
                      <a:pt x="2689" y="809"/>
                      <a:pt x="2689" y="776"/>
                      <a:pt x="2689" y="726"/>
                    </a:cubicBezTo>
                    <a:cubicBezTo>
                      <a:pt x="2689" y="710"/>
                      <a:pt x="2639" y="628"/>
                      <a:pt x="2623" y="578"/>
                    </a:cubicBezTo>
                    <a:lnTo>
                      <a:pt x="2623" y="562"/>
                    </a:lnTo>
                    <a:lnTo>
                      <a:pt x="2606" y="545"/>
                    </a:lnTo>
                    <a:cubicBezTo>
                      <a:pt x="2507" y="413"/>
                      <a:pt x="2260" y="166"/>
                      <a:pt x="1881" y="50"/>
                    </a:cubicBezTo>
                    <a:lnTo>
                      <a:pt x="1881" y="50"/>
                    </a:lnTo>
                    <a:lnTo>
                      <a:pt x="2078" y="215"/>
                    </a:lnTo>
                    <a:cubicBezTo>
                      <a:pt x="2078" y="215"/>
                      <a:pt x="1709" y="0"/>
                      <a:pt x="1550" y="0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5"/>
              <p:cNvSpPr/>
              <p:nvPr/>
            </p:nvSpPr>
            <p:spPr>
              <a:xfrm>
                <a:off x="3793803" y="3521399"/>
                <a:ext cx="167355" cy="70054"/>
              </a:xfrm>
              <a:custGeom>
                <a:rect b="b" l="l" r="r" t="t"/>
                <a:pathLst>
                  <a:path extrusionOk="0" h="1139" w="2721">
                    <a:moveTo>
                      <a:pt x="0" y="694"/>
                    </a:moveTo>
                    <a:cubicBezTo>
                      <a:pt x="10" y="696"/>
                      <a:pt x="21" y="697"/>
                      <a:pt x="32" y="697"/>
                    </a:cubicBezTo>
                    <a:cubicBezTo>
                      <a:pt x="41" y="697"/>
                      <a:pt x="50" y="696"/>
                      <a:pt x="60" y="696"/>
                    </a:cubicBezTo>
                    <a:lnTo>
                      <a:pt x="60" y="696"/>
                    </a:lnTo>
                    <a:cubicBezTo>
                      <a:pt x="23" y="694"/>
                      <a:pt x="0" y="694"/>
                      <a:pt x="0" y="694"/>
                    </a:cubicBezTo>
                    <a:close/>
                    <a:moveTo>
                      <a:pt x="1590" y="1"/>
                    </a:moveTo>
                    <a:cubicBezTo>
                      <a:pt x="1571" y="1"/>
                      <a:pt x="1552" y="1"/>
                      <a:pt x="1534" y="2"/>
                    </a:cubicBezTo>
                    <a:lnTo>
                      <a:pt x="1748" y="84"/>
                    </a:lnTo>
                    <a:cubicBezTo>
                      <a:pt x="1748" y="84"/>
                      <a:pt x="1600" y="56"/>
                      <a:pt x="1454" y="56"/>
                    </a:cubicBezTo>
                    <a:cubicBezTo>
                      <a:pt x="1373" y="56"/>
                      <a:pt x="1294" y="65"/>
                      <a:pt x="1240" y="92"/>
                    </a:cubicBezTo>
                    <a:lnTo>
                      <a:pt x="1240" y="92"/>
                    </a:lnTo>
                    <a:cubicBezTo>
                      <a:pt x="1153" y="96"/>
                      <a:pt x="1056" y="112"/>
                      <a:pt x="989" y="134"/>
                    </a:cubicBezTo>
                    <a:lnTo>
                      <a:pt x="1204" y="150"/>
                    </a:lnTo>
                    <a:cubicBezTo>
                      <a:pt x="1204" y="150"/>
                      <a:pt x="841" y="200"/>
                      <a:pt x="742" y="233"/>
                    </a:cubicBezTo>
                    <a:lnTo>
                      <a:pt x="973" y="249"/>
                    </a:lnTo>
                    <a:cubicBezTo>
                      <a:pt x="973" y="249"/>
                      <a:pt x="544" y="365"/>
                      <a:pt x="462" y="398"/>
                    </a:cubicBezTo>
                    <a:lnTo>
                      <a:pt x="676" y="398"/>
                    </a:lnTo>
                    <a:cubicBezTo>
                      <a:pt x="676" y="398"/>
                      <a:pt x="330" y="497"/>
                      <a:pt x="247" y="546"/>
                    </a:cubicBezTo>
                    <a:lnTo>
                      <a:pt x="429" y="546"/>
                    </a:lnTo>
                    <a:cubicBezTo>
                      <a:pt x="281" y="627"/>
                      <a:pt x="155" y="686"/>
                      <a:pt x="60" y="696"/>
                    </a:cubicBezTo>
                    <a:lnTo>
                      <a:pt x="60" y="696"/>
                    </a:lnTo>
                    <a:cubicBezTo>
                      <a:pt x="139" y="698"/>
                      <a:pt x="283" y="705"/>
                      <a:pt x="396" y="727"/>
                    </a:cubicBezTo>
                    <a:lnTo>
                      <a:pt x="181" y="810"/>
                    </a:lnTo>
                    <a:lnTo>
                      <a:pt x="709" y="810"/>
                    </a:lnTo>
                    <a:lnTo>
                      <a:pt x="462" y="909"/>
                    </a:lnTo>
                    <a:cubicBezTo>
                      <a:pt x="495" y="909"/>
                      <a:pt x="1055" y="859"/>
                      <a:pt x="1055" y="859"/>
                    </a:cubicBezTo>
                    <a:lnTo>
                      <a:pt x="1055" y="859"/>
                    </a:lnTo>
                    <a:lnTo>
                      <a:pt x="1006" y="892"/>
                    </a:lnTo>
                    <a:lnTo>
                      <a:pt x="841" y="991"/>
                    </a:lnTo>
                    <a:cubicBezTo>
                      <a:pt x="871" y="1001"/>
                      <a:pt x="914" y="1005"/>
                      <a:pt x="965" y="1005"/>
                    </a:cubicBezTo>
                    <a:cubicBezTo>
                      <a:pt x="1167" y="1005"/>
                      <a:pt x="1484" y="942"/>
                      <a:pt x="1484" y="942"/>
                    </a:cubicBezTo>
                    <a:lnTo>
                      <a:pt x="1484" y="942"/>
                    </a:lnTo>
                    <a:lnTo>
                      <a:pt x="1237" y="1074"/>
                    </a:lnTo>
                    <a:cubicBezTo>
                      <a:pt x="1269" y="1085"/>
                      <a:pt x="1307" y="1090"/>
                      <a:pt x="1349" y="1090"/>
                    </a:cubicBezTo>
                    <a:cubicBezTo>
                      <a:pt x="1539" y="1090"/>
                      <a:pt x="1799" y="985"/>
                      <a:pt x="1880" y="958"/>
                    </a:cubicBezTo>
                    <a:lnTo>
                      <a:pt x="1979" y="942"/>
                    </a:lnTo>
                    <a:lnTo>
                      <a:pt x="1715" y="1123"/>
                    </a:lnTo>
                    <a:cubicBezTo>
                      <a:pt x="1715" y="1123"/>
                      <a:pt x="1721" y="1139"/>
                      <a:pt x="1766" y="1139"/>
                    </a:cubicBezTo>
                    <a:cubicBezTo>
                      <a:pt x="1825" y="1139"/>
                      <a:pt x="1949" y="1112"/>
                      <a:pt x="2210" y="991"/>
                    </a:cubicBezTo>
                    <a:cubicBezTo>
                      <a:pt x="2721" y="777"/>
                      <a:pt x="2572" y="464"/>
                      <a:pt x="2572" y="464"/>
                    </a:cubicBezTo>
                    <a:cubicBezTo>
                      <a:pt x="2572" y="414"/>
                      <a:pt x="2556" y="381"/>
                      <a:pt x="2539" y="332"/>
                    </a:cubicBezTo>
                    <a:lnTo>
                      <a:pt x="2407" y="216"/>
                    </a:lnTo>
                    <a:lnTo>
                      <a:pt x="2375" y="216"/>
                    </a:lnTo>
                    <a:cubicBezTo>
                      <a:pt x="2218" y="138"/>
                      <a:pt x="1928" y="1"/>
                      <a:pt x="1590" y="1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5"/>
              <p:cNvSpPr/>
              <p:nvPr/>
            </p:nvSpPr>
            <p:spPr>
              <a:xfrm>
                <a:off x="3906355" y="3583333"/>
                <a:ext cx="131867" cy="101483"/>
              </a:xfrm>
              <a:custGeom>
                <a:rect b="b" l="l" r="r" t="t"/>
                <a:pathLst>
                  <a:path extrusionOk="0" h="1650" w="2144">
                    <a:moveTo>
                      <a:pt x="44" y="1612"/>
                    </a:moveTo>
                    <a:cubicBezTo>
                      <a:pt x="17" y="1625"/>
                      <a:pt x="0" y="1633"/>
                      <a:pt x="0" y="1633"/>
                    </a:cubicBezTo>
                    <a:cubicBezTo>
                      <a:pt x="15" y="1630"/>
                      <a:pt x="30" y="1623"/>
                      <a:pt x="44" y="1612"/>
                    </a:cubicBezTo>
                    <a:close/>
                    <a:moveTo>
                      <a:pt x="1517" y="1"/>
                    </a:moveTo>
                    <a:cubicBezTo>
                      <a:pt x="1353" y="1"/>
                      <a:pt x="1023" y="34"/>
                      <a:pt x="726" y="215"/>
                    </a:cubicBezTo>
                    <a:lnTo>
                      <a:pt x="957" y="199"/>
                    </a:lnTo>
                    <a:lnTo>
                      <a:pt x="957" y="199"/>
                    </a:lnTo>
                    <a:cubicBezTo>
                      <a:pt x="957" y="199"/>
                      <a:pt x="561" y="314"/>
                      <a:pt x="545" y="462"/>
                    </a:cubicBezTo>
                    <a:cubicBezTo>
                      <a:pt x="545" y="462"/>
                      <a:pt x="693" y="380"/>
                      <a:pt x="742" y="380"/>
                    </a:cubicBezTo>
                    <a:cubicBezTo>
                      <a:pt x="709" y="397"/>
                      <a:pt x="479" y="561"/>
                      <a:pt x="396" y="644"/>
                    </a:cubicBezTo>
                    <a:lnTo>
                      <a:pt x="561" y="594"/>
                    </a:lnTo>
                    <a:lnTo>
                      <a:pt x="561" y="594"/>
                    </a:lnTo>
                    <a:cubicBezTo>
                      <a:pt x="561" y="594"/>
                      <a:pt x="314" y="792"/>
                      <a:pt x="281" y="891"/>
                    </a:cubicBezTo>
                    <a:lnTo>
                      <a:pt x="462" y="792"/>
                    </a:lnTo>
                    <a:lnTo>
                      <a:pt x="462" y="792"/>
                    </a:lnTo>
                    <a:cubicBezTo>
                      <a:pt x="462" y="792"/>
                      <a:pt x="198" y="1106"/>
                      <a:pt x="149" y="1172"/>
                    </a:cubicBezTo>
                    <a:lnTo>
                      <a:pt x="330" y="1056"/>
                    </a:lnTo>
                    <a:lnTo>
                      <a:pt x="330" y="1056"/>
                    </a:lnTo>
                    <a:cubicBezTo>
                      <a:pt x="330" y="1056"/>
                      <a:pt x="132" y="1320"/>
                      <a:pt x="83" y="1386"/>
                    </a:cubicBezTo>
                    <a:lnTo>
                      <a:pt x="231" y="1303"/>
                    </a:lnTo>
                    <a:lnTo>
                      <a:pt x="231" y="1303"/>
                    </a:lnTo>
                    <a:cubicBezTo>
                      <a:pt x="164" y="1438"/>
                      <a:pt x="107" y="1562"/>
                      <a:pt x="44" y="1612"/>
                    </a:cubicBezTo>
                    <a:lnTo>
                      <a:pt x="44" y="1612"/>
                    </a:lnTo>
                    <a:cubicBezTo>
                      <a:pt x="110" y="1580"/>
                      <a:pt x="236" y="1520"/>
                      <a:pt x="330" y="1485"/>
                    </a:cubicBezTo>
                    <a:lnTo>
                      <a:pt x="330" y="1485"/>
                    </a:lnTo>
                    <a:lnTo>
                      <a:pt x="231" y="1650"/>
                    </a:lnTo>
                    <a:lnTo>
                      <a:pt x="627" y="1402"/>
                    </a:lnTo>
                    <a:lnTo>
                      <a:pt x="627" y="1402"/>
                    </a:lnTo>
                    <a:lnTo>
                      <a:pt x="495" y="1617"/>
                    </a:lnTo>
                    <a:cubicBezTo>
                      <a:pt x="545" y="1617"/>
                      <a:pt x="907" y="1287"/>
                      <a:pt x="907" y="1287"/>
                    </a:cubicBezTo>
                    <a:lnTo>
                      <a:pt x="907" y="1353"/>
                    </a:lnTo>
                    <a:lnTo>
                      <a:pt x="858" y="1534"/>
                    </a:lnTo>
                    <a:cubicBezTo>
                      <a:pt x="990" y="1518"/>
                      <a:pt x="1303" y="1155"/>
                      <a:pt x="1303" y="1155"/>
                    </a:cubicBezTo>
                    <a:lnTo>
                      <a:pt x="1303" y="1155"/>
                    </a:lnTo>
                    <a:lnTo>
                      <a:pt x="1204" y="1402"/>
                    </a:lnTo>
                    <a:cubicBezTo>
                      <a:pt x="1369" y="1369"/>
                      <a:pt x="1550" y="1073"/>
                      <a:pt x="1616" y="990"/>
                    </a:cubicBezTo>
                    <a:lnTo>
                      <a:pt x="1682" y="908"/>
                    </a:lnTo>
                    <a:lnTo>
                      <a:pt x="1600" y="1205"/>
                    </a:lnTo>
                    <a:cubicBezTo>
                      <a:pt x="1600" y="1205"/>
                      <a:pt x="1605" y="1208"/>
                      <a:pt x="1615" y="1208"/>
                    </a:cubicBezTo>
                    <a:cubicBezTo>
                      <a:pt x="1648" y="1208"/>
                      <a:pt x="1734" y="1171"/>
                      <a:pt x="1897" y="858"/>
                    </a:cubicBezTo>
                    <a:cubicBezTo>
                      <a:pt x="2144" y="397"/>
                      <a:pt x="1847" y="166"/>
                      <a:pt x="1847" y="166"/>
                    </a:cubicBezTo>
                    <a:cubicBezTo>
                      <a:pt x="1814" y="133"/>
                      <a:pt x="1781" y="83"/>
                      <a:pt x="1732" y="67"/>
                    </a:cubicBezTo>
                    <a:cubicBezTo>
                      <a:pt x="1715" y="50"/>
                      <a:pt x="1616" y="34"/>
                      <a:pt x="1550" y="1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5"/>
              <p:cNvSpPr/>
              <p:nvPr/>
            </p:nvSpPr>
            <p:spPr>
              <a:xfrm>
                <a:off x="4053410" y="3641147"/>
                <a:ext cx="88260" cy="144106"/>
              </a:xfrm>
              <a:custGeom>
                <a:rect b="b" l="l" r="r" t="t"/>
                <a:pathLst>
                  <a:path extrusionOk="0" h="2343" w="1435">
                    <a:moveTo>
                      <a:pt x="512" y="1"/>
                    </a:moveTo>
                    <a:cubicBezTo>
                      <a:pt x="495" y="1"/>
                      <a:pt x="413" y="34"/>
                      <a:pt x="380" y="67"/>
                    </a:cubicBezTo>
                    <a:lnTo>
                      <a:pt x="363" y="67"/>
                    </a:lnTo>
                    <a:lnTo>
                      <a:pt x="330" y="83"/>
                    </a:lnTo>
                    <a:cubicBezTo>
                      <a:pt x="231" y="182"/>
                      <a:pt x="50" y="380"/>
                      <a:pt x="0" y="710"/>
                    </a:cubicBezTo>
                    <a:lnTo>
                      <a:pt x="132" y="545"/>
                    </a:lnTo>
                    <a:lnTo>
                      <a:pt x="132" y="545"/>
                    </a:lnTo>
                    <a:cubicBezTo>
                      <a:pt x="132" y="545"/>
                      <a:pt x="0" y="908"/>
                      <a:pt x="83" y="1023"/>
                    </a:cubicBezTo>
                    <a:cubicBezTo>
                      <a:pt x="83" y="1023"/>
                      <a:pt x="99" y="858"/>
                      <a:pt x="149" y="825"/>
                    </a:cubicBezTo>
                    <a:lnTo>
                      <a:pt x="149" y="825"/>
                    </a:lnTo>
                    <a:cubicBezTo>
                      <a:pt x="149" y="858"/>
                      <a:pt x="132" y="1138"/>
                      <a:pt x="165" y="1254"/>
                    </a:cubicBezTo>
                    <a:lnTo>
                      <a:pt x="231" y="1089"/>
                    </a:lnTo>
                    <a:cubicBezTo>
                      <a:pt x="231" y="1089"/>
                      <a:pt x="248" y="1419"/>
                      <a:pt x="297" y="1518"/>
                    </a:cubicBezTo>
                    <a:lnTo>
                      <a:pt x="330" y="1336"/>
                    </a:lnTo>
                    <a:cubicBezTo>
                      <a:pt x="330" y="1336"/>
                      <a:pt x="413" y="1749"/>
                      <a:pt x="446" y="1831"/>
                    </a:cubicBezTo>
                    <a:lnTo>
                      <a:pt x="462" y="1650"/>
                    </a:lnTo>
                    <a:cubicBezTo>
                      <a:pt x="462" y="1650"/>
                      <a:pt x="544" y="1996"/>
                      <a:pt x="577" y="2078"/>
                    </a:cubicBezTo>
                    <a:lnTo>
                      <a:pt x="594" y="1913"/>
                    </a:lnTo>
                    <a:cubicBezTo>
                      <a:pt x="670" y="2080"/>
                      <a:pt x="732" y="2233"/>
                      <a:pt x="728" y="2321"/>
                    </a:cubicBezTo>
                    <a:lnTo>
                      <a:pt x="728" y="2321"/>
                    </a:lnTo>
                    <a:cubicBezTo>
                      <a:pt x="735" y="2269"/>
                      <a:pt x="756" y="2130"/>
                      <a:pt x="808" y="2012"/>
                    </a:cubicBezTo>
                    <a:lnTo>
                      <a:pt x="874" y="2227"/>
                    </a:lnTo>
                    <a:lnTo>
                      <a:pt x="907" y="1765"/>
                    </a:lnTo>
                    <a:lnTo>
                      <a:pt x="990" y="2029"/>
                    </a:lnTo>
                    <a:cubicBezTo>
                      <a:pt x="1006" y="2012"/>
                      <a:pt x="990" y="1501"/>
                      <a:pt x="990" y="1501"/>
                    </a:cubicBezTo>
                    <a:lnTo>
                      <a:pt x="990" y="1501"/>
                    </a:lnTo>
                    <a:lnTo>
                      <a:pt x="1039" y="1534"/>
                    </a:lnTo>
                    <a:lnTo>
                      <a:pt x="1138" y="1732"/>
                    </a:lnTo>
                    <a:cubicBezTo>
                      <a:pt x="1204" y="1617"/>
                      <a:pt x="1122" y="1155"/>
                      <a:pt x="1122" y="1155"/>
                    </a:cubicBezTo>
                    <a:lnTo>
                      <a:pt x="1122" y="1155"/>
                    </a:lnTo>
                    <a:lnTo>
                      <a:pt x="1237" y="1419"/>
                    </a:lnTo>
                    <a:cubicBezTo>
                      <a:pt x="1320" y="1270"/>
                      <a:pt x="1204" y="924"/>
                      <a:pt x="1155" y="825"/>
                    </a:cubicBezTo>
                    <a:lnTo>
                      <a:pt x="1138" y="710"/>
                    </a:lnTo>
                    <a:lnTo>
                      <a:pt x="1138" y="710"/>
                    </a:lnTo>
                    <a:lnTo>
                      <a:pt x="1320" y="1023"/>
                    </a:lnTo>
                    <a:cubicBezTo>
                      <a:pt x="1320" y="1023"/>
                      <a:pt x="1435" y="1023"/>
                      <a:pt x="1237" y="545"/>
                    </a:cubicBezTo>
                    <a:cubicBezTo>
                      <a:pt x="1039" y="17"/>
                      <a:pt x="660" y="17"/>
                      <a:pt x="660" y="17"/>
                    </a:cubicBezTo>
                    <a:cubicBezTo>
                      <a:pt x="627" y="1"/>
                      <a:pt x="561" y="1"/>
                      <a:pt x="512" y="1"/>
                    </a:cubicBezTo>
                    <a:close/>
                    <a:moveTo>
                      <a:pt x="728" y="2321"/>
                    </a:moveTo>
                    <a:cubicBezTo>
                      <a:pt x="727" y="2334"/>
                      <a:pt x="726" y="2342"/>
                      <a:pt x="726" y="2342"/>
                    </a:cubicBezTo>
                    <a:cubicBezTo>
                      <a:pt x="727" y="2336"/>
                      <a:pt x="728" y="2328"/>
                      <a:pt x="728" y="2321"/>
                    </a:cubicBezTo>
                    <a:close/>
                  </a:path>
                </a:pathLst>
              </a:custGeom>
              <a:solidFill>
                <a:srgbClr val="7854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5"/>
              <p:cNvSpPr/>
              <p:nvPr/>
            </p:nvSpPr>
            <p:spPr>
              <a:xfrm>
                <a:off x="3843498" y="3533761"/>
                <a:ext cx="168401" cy="171414"/>
              </a:xfrm>
              <a:custGeom>
                <a:rect b="b" l="l" r="r" t="t"/>
                <a:pathLst>
                  <a:path extrusionOk="0" h="2787" w="2738">
                    <a:moveTo>
                      <a:pt x="1117" y="1"/>
                    </a:moveTo>
                    <a:cubicBezTo>
                      <a:pt x="962" y="1"/>
                      <a:pt x="811" y="28"/>
                      <a:pt x="676" y="98"/>
                    </a:cubicBezTo>
                    <a:cubicBezTo>
                      <a:pt x="0" y="444"/>
                      <a:pt x="17" y="592"/>
                      <a:pt x="330" y="988"/>
                    </a:cubicBezTo>
                    <a:cubicBezTo>
                      <a:pt x="627" y="1367"/>
                      <a:pt x="66" y="1664"/>
                      <a:pt x="478" y="1945"/>
                    </a:cubicBezTo>
                    <a:cubicBezTo>
                      <a:pt x="890" y="2241"/>
                      <a:pt x="907" y="2472"/>
                      <a:pt x="1138" y="2687"/>
                    </a:cubicBezTo>
                    <a:cubicBezTo>
                      <a:pt x="1208" y="2752"/>
                      <a:pt x="1310" y="2787"/>
                      <a:pt x="1429" y="2787"/>
                    </a:cubicBezTo>
                    <a:cubicBezTo>
                      <a:pt x="1732" y="2787"/>
                      <a:pt x="2142" y="2560"/>
                      <a:pt x="2391" y="2027"/>
                    </a:cubicBezTo>
                    <a:cubicBezTo>
                      <a:pt x="2737" y="1285"/>
                      <a:pt x="2589" y="543"/>
                      <a:pt x="2424" y="444"/>
                    </a:cubicBezTo>
                    <a:cubicBezTo>
                      <a:pt x="2424" y="444"/>
                      <a:pt x="1738" y="1"/>
                      <a:pt x="1117" y="1"/>
                    </a:cubicBezTo>
                    <a:close/>
                  </a:path>
                </a:pathLst>
              </a:custGeom>
              <a:solidFill>
                <a:srgbClr val="D39C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5"/>
              <p:cNvSpPr/>
              <p:nvPr/>
            </p:nvSpPr>
            <p:spPr>
              <a:xfrm>
                <a:off x="3944856" y="3406879"/>
                <a:ext cx="189743" cy="154316"/>
              </a:xfrm>
              <a:custGeom>
                <a:rect b="b" l="l" r="r" t="t"/>
                <a:pathLst>
                  <a:path extrusionOk="0" h="2509" w="3085">
                    <a:moveTo>
                      <a:pt x="727" y="1"/>
                    </a:moveTo>
                    <a:cubicBezTo>
                      <a:pt x="397" y="1"/>
                      <a:pt x="1" y="545"/>
                      <a:pt x="248" y="1336"/>
                    </a:cubicBezTo>
                    <a:cubicBezTo>
                      <a:pt x="487" y="2083"/>
                      <a:pt x="1047" y="2509"/>
                      <a:pt x="1279" y="2509"/>
                    </a:cubicBezTo>
                    <a:cubicBezTo>
                      <a:pt x="1288" y="2509"/>
                      <a:pt x="1296" y="2508"/>
                      <a:pt x="1304" y="2507"/>
                    </a:cubicBezTo>
                    <a:cubicBezTo>
                      <a:pt x="1304" y="2507"/>
                      <a:pt x="2557" y="2309"/>
                      <a:pt x="2821" y="1584"/>
                    </a:cubicBezTo>
                    <a:cubicBezTo>
                      <a:pt x="3085" y="858"/>
                      <a:pt x="2953" y="776"/>
                      <a:pt x="2474" y="693"/>
                    </a:cubicBezTo>
                    <a:cubicBezTo>
                      <a:pt x="2006" y="615"/>
                      <a:pt x="2188" y="78"/>
                      <a:pt x="1788" y="78"/>
                    </a:cubicBezTo>
                    <a:cubicBezTo>
                      <a:pt x="1766" y="78"/>
                      <a:pt x="1742" y="80"/>
                      <a:pt x="1716" y="83"/>
                    </a:cubicBezTo>
                    <a:cubicBezTo>
                      <a:pt x="1635" y="91"/>
                      <a:pt x="1563" y="94"/>
                      <a:pt x="1498" y="94"/>
                    </a:cubicBezTo>
                    <a:cubicBezTo>
                      <a:pt x="1149" y="94"/>
                      <a:pt x="990" y="1"/>
                      <a:pt x="727" y="1"/>
                    </a:cubicBezTo>
                    <a:close/>
                  </a:path>
                </a:pathLst>
              </a:custGeom>
              <a:solidFill>
                <a:srgbClr val="D39C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5"/>
              <p:cNvSpPr/>
              <p:nvPr/>
            </p:nvSpPr>
            <p:spPr>
              <a:xfrm>
                <a:off x="4000640" y="3562360"/>
                <a:ext cx="187713" cy="160098"/>
              </a:xfrm>
              <a:custGeom>
                <a:rect b="b" l="l" r="r" t="t"/>
                <a:pathLst>
                  <a:path extrusionOk="0" h="2603" w="3052">
                    <a:moveTo>
                      <a:pt x="1496" y="0"/>
                    </a:moveTo>
                    <a:cubicBezTo>
                      <a:pt x="909" y="0"/>
                      <a:pt x="467" y="244"/>
                      <a:pt x="413" y="391"/>
                    </a:cubicBezTo>
                    <a:cubicBezTo>
                      <a:pt x="413" y="391"/>
                      <a:pt x="1" y="1611"/>
                      <a:pt x="512" y="2189"/>
                    </a:cubicBezTo>
                    <a:cubicBezTo>
                      <a:pt x="770" y="2480"/>
                      <a:pt x="935" y="2603"/>
                      <a:pt x="1074" y="2603"/>
                    </a:cubicBezTo>
                    <a:cubicBezTo>
                      <a:pt x="1211" y="2603"/>
                      <a:pt x="1321" y="2484"/>
                      <a:pt x="1468" y="2288"/>
                    </a:cubicBezTo>
                    <a:cubicBezTo>
                      <a:pt x="1569" y="2146"/>
                      <a:pt x="1689" y="2116"/>
                      <a:pt x="1810" y="2116"/>
                    </a:cubicBezTo>
                    <a:cubicBezTo>
                      <a:pt x="1896" y="2116"/>
                      <a:pt x="1983" y="2131"/>
                      <a:pt x="2065" y="2131"/>
                    </a:cubicBezTo>
                    <a:cubicBezTo>
                      <a:pt x="2188" y="2131"/>
                      <a:pt x="2299" y="2097"/>
                      <a:pt x="2375" y="1925"/>
                    </a:cubicBezTo>
                    <a:cubicBezTo>
                      <a:pt x="2540" y="1447"/>
                      <a:pt x="2755" y="1381"/>
                      <a:pt x="2903" y="1100"/>
                    </a:cubicBezTo>
                    <a:cubicBezTo>
                      <a:pt x="3051" y="803"/>
                      <a:pt x="2755" y="193"/>
                      <a:pt x="1930" y="45"/>
                    </a:cubicBezTo>
                    <a:cubicBezTo>
                      <a:pt x="1780" y="14"/>
                      <a:pt x="1634" y="0"/>
                      <a:pt x="1496" y="0"/>
                    </a:cubicBezTo>
                    <a:close/>
                  </a:path>
                </a:pathLst>
              </a:custGeom>
              <a:solidFill>
                <a:srgbClr val="D39C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5"/>
              <p:cNvSpPr/>
              <p:nvPr/>
            </p:nvSpPr>
            <p:spPr>
              <a:xfrm>
                <a:off x="3838393" y="3406633"/>
                <a:ext cx="187713" cy="158990"/>
              </a:xfrm>
              <a:custGeom>
                <a:rect b="b" l="l" r="r" t="t"/>
                <a:pathLst>
                  <a:path extrusionOk="0" h="2585" w="3052">
                    <a:moveTo>
                      <a:pt x="1968" y="0"/>
                    </a:moveTo>
                    <a:cubicBezTo>
                      <a:pt x="1835" y="0"/>
                      <a:pt x="1729" y="115"/>
                      <a:pt x="1584" y="301"/>
                    </a:cubicBezTo>
                    <a:cubicBezTo>
                      <a:pt x="1482" y="445"/>
                      <a:pt x="1358" y="474"/>
                      <a:pt x="1233" y="474"/>
                    </a:cubicBezTo>
                    <a:cubicBezTo>
                      <a:pt x="1152" y="474"/>
                      <a:pt x="1070" y="462"/>
                      <a:pt x="993" y="462"/>
                    </a:cubicBezTo>
                    <a:cubicBezTo>
                      <a:pt x="864" y="462"/>
                      <a:pt x="749" y="496"/>
                      <a:pt x="677" y="681"/>
                    </a:cubicBezTo>
                    <a:cubicBezTo>
                      <a:pt x="495" y="1126"/>
                      <a:pt x="281" y="1208"/>
                      <a:pt x="149" y="1505"/>
                    </a:cubicBezTo>
                    <a:cubicBezTo>
                      <a:pt x="1" y="1785"/>
                      <a:pt x="281" y="2412"/>
                      <a:pt x="1105" y="2544"/>
                    </a:cubicBezTo>
                    <a:cubicBezTo>
                      <a:pt x="1258" y="2572"/>
                      <a:pt x="1404" y="2584"/>
                      <a:pt x="1543" y="2584"/>
                    </a:cubicBezTo>
                    <a:cubicBezTo>
                      <a:pt x="2141" y="2584"/>
                      <a:pt x="2585" y="2358"/>
                      <a:pt x="2639" y="2198"/>
                    </a:cubicBezTo>
                    <a:cubicBezTo>
                      <a:pt x="2639" y="2198"/>
                      <a:pt x="3051" y="994"/>
                      <a:pt x="2540" y="417"/>
                    </a:cubicBezTo>
                    <a:cubicBezTo>
                      <a:pt x="2272" y="123"/>
                      <a:pt x="2106" y="0"/>
                      <a:pt x="1968" y="0"/>
                    </a:cubicBezTo>
                    <a:close/>
                  </a:path>
                </a:pathLst>
              </a:custGeom>
              <a:solidFill>
                <a:srgbClr val="BB77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5"/>
              <p:cNvSpPr/>
              <p:nvPr/>
            </p:nvSpPr>
            <p:spPr>
              <a:xfrm>
                <a:off x="3941842" y="3562668"/>
                <a:ext cx="124794" cy="157207"/>
              </a:xfrm>
              <a:custGeom>
                <a:rect b="b" l="l" r="r" t="t"/>
                <a:pathLst>
                  <a:path extrusionOk="0" h="2556" w="2029">
                    <a:moveTo>
                      <a:pt x="1072" y="1"/>
                    </a:moveTo>
                    <a:cubicBezTo>
                      <a:pt x="964" y="1"/>
                      <a:pt x="907" y="75"/>
                      <a:pt x="907" y="238"/>
                    </a:cubicBezTo>
                    <a:cubicBezTo>
                      <a:pt x="907" y="287"/>
                      <a:pt x="990" y="782"/>
                      <a:pt x="710" y="1293"/>
                    </a:cubicBezTo>
                    <a:cubicBezTo>
                      <a:pt x="413" y="1804"/>
                      <a:pt x="0" y="1969"/>
                      <a:pt x="363" y="2365"/>
                    </a:cubicBezTo>
                    <a:cubicBezTo>
                      <a:pt x="476" y="2494"/>
                      <a:pt x="568" y="2535"/>
                      <a:pt x="652" y="2535"/>
                    </a:cubicBezTo>
                    <a:cubicBezTo>
                      <a:pt x="802" y="2535"/>
                      <a:pt x="927" y="2404"/>
                      <a:pt x="1101" y="2404"/>
                    </a:cubicBezTo>
                    <a:cubicBezTo>
                      <a:pt x="1129" y="2404"/>
                      <a:pt x="1158" y="2407"/>
                      <a:pt x="1188" y="2414"/>
                    </a:cubicBezTo>
                    <a:cubicBezTo>
                      <a:pt x="1371" y="2463"/>
                      <a:pt x="1548" y="2556"/>
                      <a:pt x="1687" y="2556"/>
                    </a:cubicBezTo>
                    <a:cubicBezTo>
                      <a:pt x="1786" y="2556"/>
                      <a:pt x="1865" y="2509"/>
                      <a:pt x="1913" y="2365"/>
                    </a:cubicBezTo>
                    <a:cubicBezTo>
                      <a:pt x="2029" y="2019"/>
                      <a:pt x="2012" y="551"/>
                      <a:pt x="1567" y="221"/>
                    </a:cubicBezTo>
                    <a:cubicBezTo>
                      <a:pt x="1350" y="79"/>
                      <a:pt x="1183" y="1"/>
                      <a:pt x="1072" y="1"/>
                    </a:cubicBezTo>
                    <a:close/>
                  </a:path>
                </a:pathLst>
              </a:custGeom>
              <a:solidFill>
                <a:srgbClr val="BB77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5"/>
              <p:cNvSpPr/>
              <p:nvPr/>
            </p:nvSpPr>
            <p:spPr>
              <a:xfrm>
                <a:off x="4027148" y="3483882"/>
                <a:ext cx="154070" cy="99392"/>
              </a:xfrm>
              <a:custGeom>
                <a:rect b="b" l="l" r="r" t="t"/>
                <a:pathLst>
                  <a:path extrusionOk="0" h="1616" w="2505">
                    <a:moveTo>
                      <a:pt x="1322" y="1"/>
                    </a:moveTo>
                    <a:cubicBezTo>
                      <a:pt x="837" y="1"/>
                      <a:pt x="0" y="710"/>
                      <a:pt x="15" y="975"/>
                    </a:cubicBezTo>
                    <a:cubicBezTo>
                      <a:pt x="41" y="1474"/>
                      <a:pt x="501" y="1615"/>
                      <a:pt x="990" y="1615"/>
                    </a:cubicBezTo>
                    <a:cubicBezTo>
                      <a:pt x="1421" y="1615"/>
                      <a:pt x="1875" y="1506"/>
                      <a:pt x="2076" y="1436"/>
                    </a:cubicBezTo>
                    <a:cubicBezTo>
                      <a:pt x="2505" y="1288"/>
                      <a:pt x="2340" y="529"/>
                      <a:pt x="1878" y="365"/>
                    </a:cubicBezTo>
                    <a:cubicBezTo>
                      <a:pt x="1417" y="200"/>
                      <a:pt x="1911" y="266"/>
                      <a:pt x="1483" y="35"/>
                    </a:cubicBezTo>
                    <a:cubicBezTo>
                      <a:pt x="1436" y="11"/>
                      <a:pt x="1382" y="1"/>
                      <a:pt x="1322" y="1"/>
                    </a:cubicBezTo>
                    <a:close/>
                  </a:path>
                </a:pathLst>
              </a:custGeom>
              <a:solidFill>
                <a:srgbClr val="BB77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35"/>
              <p:cNvSpPr/>
              <p:nvPr/>
            </p:nvSpPr>
            <p:spPr>
              <a:xfrm>
                <a:off x="3976346" y="3534069"/>
                <a:ext cx="72022" cy="54247"/>
              </a:xfrm>
              <a:custGeom>
                <a:rect b="b" l="l" r="r" t="t"/>
                <a:pathLst>
                  <a:path extrusionOk="0" h="882" w="1171">
                    <a:moveTo>
                      <a:pt x="636" y="0"/>
                    </a:moveTo>
                    <a:cubicBezTo>
                      <a:pt x="609" y="0"/>
                      <a:pt x="571" y="8"/>
                      <a:pt x="511" y="27"/>
                    </a:cubicBezTo>
                    <a:cubicBezTo>
                      <a:pt x="477" y="50"/>
                      <a:pt x="466" y="81"/>
                      <a:pt x="447" y="81"/>
                    </a:cubicBezTo>
                    <a:cubicBezTo>
                      <a:pt x="438" y="81"/>
                      <a:pt x="427" y="75"/>
                      <a:pt x="412" y="60"/>
                    </a:cubicBezTo>
                    <a:cubicBezTo>
                      <a:pt x="388" y="41"/>
                      <a:pt x="358" y="32"/>
                      <a:pt x="329" y="32"/>
                    </a:cubicBezTo>
                    <a:cubicBezTo>
                      <a:pt x="281" y="32"/>
                      <a:pt x="235" y="58"/>
                      <a:pt x="215" y="109"/>
                    </a:cubicBezTo>
                    <a:cubicBezTo>
                      <a:pt x="149" y="241"/>
                      <a:pt x="83" y="142"/>
                      <a:pt x="83" y="324"/>
                    </a:cubicBezTo>
                    <a:cubicBezTo>
                      <a:pt x="83" y="488"/>
                      <a:pt x="0" y="686"/>
                      <a:pt x="231" y="703"/>
                    </a:cubicBezTo>
                    <a:cubicBezTo>
                      <a:pt x="409" y="728"/>
                      <a:pt x="420" y="882"/>
                      <a:pt x="515" y="882"/>
                    </a:cubicBezTo>
                    <a:cubicBezTo>
                      <a:pt x="543" y="882"/>
                      <a:pt x="578" y="868"/>
                      <a:pt x="627" y="835"/>
                    </a:cubicBezTo>
                    <a:cubicBezTo>
                      <a:pt x="690" y="786"/>
                      <a:pt x="760" y="773"/>
                      <a:pt x="825" y="773"/>
                    </a:cubicBezTo>
                    <a:cubicBezTo>
                      <a:pt x="894" y="773"/>
                      <a:pt x="957" y="787"/>
                      <a:pt x="1004" y="787"/>
                    </a:cubicBezTo>
                    <a:cubicBezTo>
                      <a:pt x="1061" y="787"/>
                      <a:pt x="1091" y="766"/>
                      <a:pt x="1072" y="670"/>
                    </a:cubicBezTo>
                    <a:cubicBezTo>
                      <a:pt x="1039" y="423"/>
                      <a:pt x="1171" y="455"/>
                      <a:pt x="1138" y="274"/>
                    </a:cubicBezTo>
                    <a:cubicBezTo>
                      <a:pt x="1088" y="93"/>
                      <a:pt x="957" y="225"/>
                      <a:pt x="808" y="126"/>
                    </a:cubicBezTo>
                    <a:cubicBezTo>
                      <a:pt x="701" y="54"/>
                      <a:pt x="706" y="0"/>
                      <a:pt x="636" y="0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35"/>
              <p:cNvSpPr/>
              <p:nvPr/>
            </p:nvSpPr>
            <p:spPr>
              <a:xfrm>
                <a:off x="4007774" y="3493107"/>
                <a:ext cx="30445" cy="65995"/>
              </a:xfrm>
              <a:custGeom>
                <a:rect b="b" l="l" r="r" t="t"/>
                <a:pathLst>
                  <a:path extrusionOk="0" h="1073" w="495">
                    <a:moveTo>
                      <a:pt x="495" y="0"/>
                    </a:moveTo>
                    <a:cubicBezTo>
                      <a:pt x="479" y="0"/>
                      <a:pt x="330" y="17"/>
                      <a:pt x="165" y="264"/>
                    </a:cubicBezTo>
                    <a:cubicBezTo>
                      <a:pt x="0" y="528"/>
                      <a:pt x="132" y="1039"/>
                      <a:pt x="132" y="1072"/>
                    </a:cubicBezTo>
                    <a:lnTo>
                      <a:pt x="182" y="1023"/>
                    </a:lnTo>
                    <a:cubicBezTo>
                      <a:pt x="182" y="1023"/>
                      <a:pt x="83" y="528"/>
                      <a:pt x="231" y="297"/>
                    </a:cubicBezTo>
                    <a:cubicBezTo>
                      <a:pt x="380" y="99"/>
                      <a:pt x="495" y="83"/>
                      <a:pt x="495" y="83"/>
                    </a:cubicBezTo>
                    <a:lnTo>
                      <a:pt x="495" y="0"/>
                    </a:ln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5"/>
              <p:cNvSpPr/>
              <p:nvPr/>
            </p:nvSpPr>
            <p:spPr>
              <a:xfrm>
                <a:off x="4036189" y="3484989"/>
                <a:ext cx="17283" cy="17283"/>
              </a:xfrm>
              <a:custGeom>
                <a:rect b="b" l="l" r="r" t="t"/>
                <a:pathLst>
                  <a:path extrusionOk="0" h="281" w="281">
                    <a:moveTo>
                      <a:pt x="148" y="0"/>
                    </a:moveTo>
                    <a:cubicBezTo>
                      <a:pt x="66" y="0"/>
                      <a:pt x="0" y="66"/>
                      <a:pt x="0" y="149"/>
                    </a:cubicBezTo>
                    <a:cubicBezTo>
                      <a:pt x="0" y="231"/>
                      <a:pt x="66" y="281"/>
                      <a:pt x="148" y="281"/>
                    </a:cubicBezTo>
                    <a:cubicBezTo>
                      <a:pt x="214" y="281"/>
                      <a:pt x="280" y="231"/>
                      <a:pt x="280" y="149"/>
                    </a:cubicBezTo>
                    <a:cubicBezTo>
                      <a:pt x="280" y="66"/>
                      <a:pt x="214" y="0"/>
                      <a:pt x="148" y="0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35"/>
              <p:cNvSpPr/>
              <p:nvPr/>
            </p:nvSpPr>
            <p:spPr>
              <a:xfrm>
                <a:off x="4015893" y="3520292"/>
                <a:ext cx="46682" cy="54001"/>
              </a:xfrm>
              <a:custGeom>
                <a:rect b="b" l="l" r="r" t="t"/>
                <a:pathLst>
                  <a:path extrusionOk="0" h="878" w="759">
                    <a:moveTo>
                      <a:pt x="713" y="1"/>
                    </a:moveTo>
                    <a:cubicBezTo>
                      <a:pt x="649" y="1"/>
                      <a:pt x="523" y="18"/>
                      <a:pt x="347" y="135"/>
                    </a:cubicBezTo>
                    <a:cubicBezTo>
                      <a:pt x="99" y="300"/>
                      <a:pt x="0" y="828"/>
                      <a:pt x="0" y="844"/>
                    </a:cubicBezTo>
                    <a:lnTo>
                      <a:pt x="83" y="877"/>
                    </a:lnTo>
                    <a:cubicBezTo>
                      <a:pt x="83" y="844"/>
                      <a:pt x="165" y="350"/>
                      <a:pt x="412" y="185"/>
                    </a:cubicBezTo>
                    <a:cubicBezTo>
                      <a:pt x="566" y="95"/>
                      <a:pt x="680" y="85"/>
                      <a:pt x="723" y="85"/>
                    </a:cubicBezTo>
                    <a:cubicBezTo>
                      <a:pt x="736" y="85"/>
                      <a:pt x="742" y="86"/>
                      <a:pt x="742" y="86"/>
                    </a:cubicBezTo>
                    <a:lnTo>
                      <a:pt x="759" y="3"/>
                    </a:lnTo>
                    <a:cubicBezTo>
                      <a:pt x="754" y="3"/>
                      <a:pt x="739" y="1"/>
                      <a:pt x="713" y="1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5"/>
              <p:cNvSpPr/>
              <p:nvPr/>
            </p:nvSpPr>
            <p:spPr>
              <a:xfrm>
                <a:off x="4057469" y="3514387"/>
                <a:ext cx="17283" cy="17283"/>
              </a:xfrm>
              <a:custGeom>
                <a:rect b="b" l="l" r="r" t="t"/>
                <a:pathLst>
                  <a:path extrusionOk="0" h="281" w="281">
                    <a:moveTo>
                      <a:pt x="149" y="0"/>
                    </a:moveTo>
                    <a:cubicBezTo>
                      <a:pt x="66" y="0"/>
                      <a:pt x="0" y="66"/>
                      <a:pt x="0" y="149"/>
                    </a:cubicBezTo>
                    <a:cubicBezTo>
                      <a:pt x="0" y="215"/>
                      <a:pt x="66" y="281"/>
                      <a:pt x="149" y="281"/>
                    </a:cubicBezTo>
                    <a:cubicBezTo>
                      <a:pt x="231" y="281"/>
                      <a:pt x="281" y="215"/>
                      <a:pt x="281" y="149"/>
                    </a:cubicBezTo>
                    <a:cubicBezTo>
                      <a:pt x="281" y="66"/>
                      <a:pt x="231" y="0"/>
                      <a:pt x="149" y="0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35"/>
              <p:cNvSpPr/>
              <p:nvPr/>
            </p:nvSpPr>
            <p:spPr>
              <a:xfrm>
                <a:off x="4009804" y="3550921"/>
                <a:ext cx="66979" cy="29461"/>
              </a:xfrm>
              <a:custGeom>
                <a:rect b="b" l="l" r="r" t="t"/>
                <a:pathLst>
                  <a:path extrusionOk="0" h="479" w="1089">
                    <a:moveTo>
                      <a:pt x="676" y="0"/>
                    </a:moveTo>
                    <a:cubicBezTo>
                      <a:pt x="363" y="0"/>
                      <a:pt x="17" y="396"/>
                      <a:pt x="0" y="412"/>
                    </a:cubicBezTo>
                    <a:lnTo>
                      <a:pt x="50" y="478"/>
                    </a:lnTo>
                    <a:cubicBezTo>
                      <a:pt x="50" y="478"/>
                      <a:pt x="396" y="99"/>
                      <a:pt x="693" y="99"/>
                    </a:cubicBezTo>
                    <a:cubicBezTo>
                      <a:pt x="940" y="99"/>
                      <a:pt x="1023" y="181"/>
                      <a:pt x="1023" y="181"/>
                    </a:cubicBezTo>
                    <a:lnTo>
                      <a:pt x="1089" y="132"/>
                    </a:lnTo>
                    <a:cubicBezTo>
                      <a:pt x="1072" y="99"/>
                      <a:pt x="990" y="0"/>
                      <a:pt x="676" y="0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35"/>
              <p:cNvSpPr/>
              <p:nvPr/>
            </p:nvSpPr>
            <p:spPr>
              <a:xfrm>
                <a:off x="4069647" y="3554980"/>
                <a:ext cx="18267" cy="17283"/>
              </a:xfrm>
              <a:custGeom>
                <a:rect b="b" l="l" r="r" t="t"/>
                <a:pathLst>
                  <a:path extrusionOk="0" h="281" w="297">
                    <a:moveTo>
                      <a:pt x="149" y="0"/>
                    </a:moveTo>
                    <a:cubicBezTo>
                      <a:pt x="66" y="0"/>
                      <a:pt x="0" y="66"/>
                      <a:pt x="0" y="132"/>
                    </a:cubicBezTo>
                    <a:cubicBezTo>
                      <a:pt x="0" y="214"/>
                      <a:pt x="66" y="280"/>
                      <a:pt x="149" y="280"/>
                    </a:cubicBezTo>
                    <a:cubicBezTo>
                      <a:pt x="231" y="280"/>
                      <a:pt x="297" y="214"/>
                      <a:pt x="297" y="132"/>
                    </a:cubicBezTo>
                    <a:cubicBezTo>
                      <a:pt x="297" y="66"/>
                      <a:pt x="231" y="0"/>
                      <a:pt x="149" y="0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5"/>
              <p:cNvSpPr/>
              <p:nvPr/>
            </p:nvSpPr>
            <p:spPr>
              <a:xfrm>
                <a:off x="3995597" y="3557994"/>
                <a:ext cx="46682" cy="57876"/>
              </a:xfrm>
              <a:custGeom>
                <a:rect b="b" l="l" r="r" t="t"/>
                <a:pathLst>
                  <a:path extrusionOk="0" h="941" w="759">
                    <a:moveTo>
                      <a:pt x="33" y="1"/>
                    </a:moveTo>
                    <a:lnTo>
                      <a:pt x="0" y="83"/>
                    </a:lnTo>
                    <a:cubicBezTo>
                      <a:pt x="0" y="83"/>
                      <a:pt x="462" y="297"/>
                      <a:pt x="545" y="545"/>
                    </a:cubicBezTo>
                    <a:cubicBezTo>
                      <a:pt x="660" y="792"/>
                      <a:pt x="594" y="891"/>
                      <a:pt x="594" y="891"/>
                    </a:cubicBezTo>
                    <a:lnTo>
                      <a:pt x="677" y="940"/>
                    </a:lnTo>
                    <a:cubicBezTo>
                      <a:pt x="677" y="907"/>
                      <a:pt x="759" y="792"/>
                      <a:pt x="660" y="495"/>
                    </a:cubicBezTo>
                    <a:cubicBezTo>
                      <a:pt x="545" y="231"/>
                      <a:pt x="50" y="1"/>
                      <a:pt x="33" y="1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5"/>
              <p:cNvSpPr/>
              <p:nvPr/>
            </p:nvSpPr>
            <p:spPr>
              <a:xfrm>
                <a:off x="4024995" y="3610702"/>
                <a:ext cx="17283" cy="17344"/>
              </a:xfrm>
              <a:custGeom>
                <a:rect b="b" l="l" r="r" t="t"/>
                <a:pathLst>
                  <a:path extrusionOk="0" h="282" w="281">
                    <a:moveTo>
                      <a:pt x="133" y="1"/>
                    </a:moveTo>
                    <a:cubicBezTo>
                      <a:pt x="50" y="1"/>
                      <a:pt x="1" y="67"/>
                      <a:pt x="1" y="149"/>
                    </a:cubicBezTo>
                    <a:cubicBezTo>
                      <a:pt x="1" y="215"/>
                      <a:pt x="50" y="281"/>
                      <a:pt x="133" y="281"/>
                    </a:cubicBezTo>
                    <a:cubicBezTo>
                      <a:pt x="215" y="281"/>
                      <a:pt x="281" y="215"/>
                      <a:pt x="281" y="149"/>
                    </a:cubicBezTo>
                    <a:cubicBezTo>
                      <a:pt x="281" y="67"/>
                      <a:pt x="215" y="1"/>
                      <a:pt x="133" y="1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5"/>
              <p:cNvSpPr/>
              <p:nvPr/>
            </p:nvSpPr>
            <p:spPr>
              <a:xfrm>
                <a:off x="3989508" y="3544832"/>
                <a:ext cx="26447" cy="67963"/>
              </a:xfrm>
              <a:custGeom>
                <a:rect b="b" l="l" r="r" t="t"/>
                <a:pathLst>
                  <a:path extrusionOk="0" h="1105" w="430">
                    <a:moveTo>
                      <a:pt x="215" y="0"/>
                    </a:moveTo>
                    <a:lnTo>
                      <a:pt x="132" y="33"/>
                    </a:lnTo>
                    <a:cubicBezTo>
                      <a:pt x="132" y="33"/>
                      <a:pt x="314" y="511"/>
                      <a:pt x="215" y="759"/>
                    </a:cubicBezTo>
                    <a:cubicBezTo>
                      <a:pt x="116" y="990"/>
                      <a:pt x="1" y="1023"/>
                      <a:pt x="1" y="1023"/>
                    </a:cubicBezTo>
                    <a:lnTo>
                      <a:pt x="17" y="1105"/>
                    </a:lnTo>
                    <a:cubicBezTo>
                      <a:pt x="33" y="1105"/>
                      <a:pt x="165" y="1072"/>
                      <a:pt x="297" y="775"/>
                    </a:cubicBezTo>
                    <a:cubicBezTo>
                      <a:pt x="429" y="511"/>
                      <a:pt x="215" y="17"/>
                      <a:pt x="215" y="0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5"/>
              <p:cNvSpPr/>
              <p:nvPr/>
            </p:nvSpPr>
            <p:spPr>
              <a:xfrm>
                <a:off x="3976346" y="3605659"/>
                <a:ext cx="17283" cy="17283"/>
              </a:xfrm>
              <a:custGeom>
                <a:rect b="b" l="l" r="r" t="t"/>
                <a:pathLst>
                  <a:path extrusionOk="0" h="281" w="281">
                    <a:moveTo>
                      <a:pt x="149" y="1"/>
                    </a:moveTo>
                    <a:cubicBezTo>
                      <a:pt x="66" y="1"/>
                      <a:pt x="0" y="67"/>
                      <a:pt x="0" y="132"/>
                    </a:cubicBezTo>
                    <a:cubicBezTo>
                      <a:pt x="0" y="215"/>
                      <a:pt x="66" y="281"/>
                      <a:pt x="149" y="281"/>
                    </a:cubicBezTo>
                    <a:cubicBezTo>
                      <a:pt x="231" y="281"/>
                      <a:pt x="280" y="215"/>
                      <a:pt x="280" y="132"/>
                    </a:cubicBezTo>
                    <a:cubicBezTo>
                      <a:pt x="280" y="67"/>
                      <a:pt x="231" y="1"/>
                      <a:pt x="149" y="1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5"/>
              <p:cNvSpPr/>
              <p:nvPr/>
            </p:nvSpPr>
            <p:spPr>
              <a:xfrm>
                <a:off x="3944856" y="3559039"/>
                <a:ext cx="68025" cy="27431"/>
              </a:xfrm>
              <a:custGeom>
                <a:rect b="b" l="l" r="r" t="t"/>
                <a:pathLst>
                  <a:path extrusionOk="0" h="446" w="1106">
                    <a:moveTo>
                      <a:pt x="1040" y="0"/>
                    </a:moveTo>
                    <a:cubicBezTo>
                      <a:pt x="1040" y="0"/>
                      <a:pt x="694" y="346"/>
                      <a:pt x="430" y="346"/>
                    </a:cubicBezTo>
                    <a:lnTo>
                      <a:pt x="413" y="346"/>
                    </a:lnTo>
                    <a:cubicBezTo>
                      <a:pt x="166" y="330"/>
                      <a:pt x="83" y="247"/>
                      <a:pt x="83" y="247"/>
                    </a:cubicBezTo>
                    <a:lnTo>
                      <a:pt x="1" y="297"/>
                    </a:lnTo>
                    <a:cubicBezTo>
                      <a:pt x="1" y="330"/>
                      <a:pt x="100" y="429"/>
                      <a:pt x="413" y="445"/>
                    </a:cubicBezTo>
                    <a:cubicBezTo>
                      <a:pt x="694" y="445"/>
                      <a:pt x="1073" y="99"/>
                      <a:pt x="1106" y="49"/>
                    </a:cubicBezTo>
                    <a:lnTo>
                      <a:pt x="1040" y="0"/>
                    </a:ln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5"/>
              <p:cNvSpPr/>
              <p:nvPr/>
            </p:nvSpPr>
            <p:spPr>
              <a:xfrm>
                <a:off x="3933724" y="3565067"/>
                <a:ext cx="17283" cy="17344"/>
              </a:xfrm>
              <a:custGeom>
                <a:rect b="b" l="l" r="r" t="t"/>
                <a:pathLst>
                  <a:path extrusionOk="0" h="282" w="281">
                    <a:moveTo>
                      <a:pt x="132" y="1"/>
                    </a:moveTo>
                    <a:cubicBezTo>
                      <a:pt x="50" y="1"/>
                      <a:pt x="1" y="67"/>
                      <a:pt x="1" y="149"/>
                    </a:cubicBezTo>
                    <a:cubicBezTo>
                      <a:pt x="1" y="215"/>
                      <a:pt x="50" y="281"/>
                      <a:pt x="132" y="281"/>
                    </a:cubicBezTo>
                    <a:cubicBezTo>
                      <a:pt x="215" y="281"/>
                      <a:pt x="281" y="215"/>
                      <a:pt x="281" y="149"/>
                    </a:cubicBezTo>
                    <a:cubicBezTo>
                      <a:pt x="281" y="67"/>
                      <a:pt x="215" y="1"/>
                      <a:pt x="132" y="1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5"/>
              <p:cNvSpPr/>
              <p:nvPr/>
            </p:nvSpPr>
            <p:spPr>
              <a:xfrm>
                <a:off x="3954020" y="3530624"/>
                <a:ext cx="57876" cy="35550"/>
              </a:xfrm>
              <a:custGeom>
                <a:rect b="b" l="l" r="r" t="t"/>
                <a:pathLst>
                  <a:path extrusionOk="0" h="578" w="941">
                    <a:moveTo>
                      <a:pt x="0" y="0"/>
                    </a:moveTo>
                    <a:cubicBezTo>
                      <a:pt x="0" y="0"/>
                      <a:pt x="0" y="165"/>
                      <a:pt x="198" y="380"/>
                    </a:cubicBezTo>
                    <a:cubicBezTo>
                      <a:pt x="380" y="561"/>
                      <a:pt x="841" y="577"/>
                      <a:pt x="940" y="577"/>
                    </a:cubicBezTo>
                    <a:lnTo>
                      <a:pt x="940" y="495"/>
                    </a:lnTo>
                    <a:cubicBezTo>
                      <a:pt x="940" y="495"/>
                      <a:pt x="429" y="495"/>
                      <a:pt x="248" y="314"/>
                    </a:cubicBezTo>
                    <a:cubicBezTo>
                      <a:pt x="83" y="116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5"/>
              <p:cNvSpPr/>
              <p:nvPr/>
            </p:nvSpPr>
            <p:spPr>
              <a:xfrm>
                <a:off x="3946886" y="3515371"/>
                <a:ext cx="18328" cy="17344"/>
              </a:xfrm>
              <a:custGeom>
                <a:rect b="b" l="l" r="r" t="t"/>
                <a:pathLst>
                  <a:path extrusionOk="0" h="282" w="298">
                    <a:moveTo>
                      <a:pt x="149" y="1"/>
                    </a:moveTo>
                    <a:cubicBezTo>
                      <a:pt x="67" y="1"/>
                      <a:pt x="1" y="67"/>
                      <a:pt x="1" y="149"/>
                    </a:cubicBezTo>
                    <a:cubicBezTo>
                      <a:pt x="1" y="232"/>
                      <a:pt x="67" y="281"/>
                      <a:pt x="149" y="281"/>
                    </a:cubicBezTo>
                    <a:cubicBezTo>
                      <a:pt x="232" y="281"/>
                      <a:pt x="298" y="232"/>
                      <a:pt x="298" y="149"/>
                    </a:cubicBezTo>
                    <a:cubicBezTo>
                      <a:pt x="298" y="67"/>
                      <a:pt x="232" y="1"/>
                      <a:pt x="149" y="1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5"/>
              <p:cNvSpPr/>
              <p:nvPr/>
            </p:nvSpPr>
            <p:spPr>
              <a:xfrm>
                <a:off x="3982435" y="3495137"/>
                <a:ext cx="29461" cy="67963"/>
              </a:xfrm>
              <a:custGeom>
                <a:rect b="b" l="l" r="r" t="t"/>
                <a:pathLst>
                  <a:path extrusionOk="0" h="1105" w="479">
                    <a:moveTo>
                      <a:pt x="165" y="0"/>
                    </a:moveTo>
                    <a:cubicBezTo>
                      <a:pt x="148" y="17"/>
                      <a:pt x="50" y="116"/>
                      <a:pt x="33" y="412"/>
                    </a:cubicBezTo>
                    <a:cubicBezTo>
                      <a:pt x="0" y="726"/>
                      <a:pt x="379" y="1088"/>
                      <a:pt x="396" y="1105"/>
                    </a:cubicBezTo>
                    <a:lnTo>
                      <a:pt x="478" y="1056"/>
                    </a:lnTo>
                    <a:cubicBezTo>
                      <a:pt x="478" y="1023"/>
                      <a:pt x="116" y="676"/>
                      <a:pt x="132" y="412"/>
                    </a:cubicBezTo>
                    <a:cubicBezTo>
                      <a:pt x="148" y="165"/>
                      <a:pt x="231" y="83"/>
                      <a:pt x="231" y="83"/>
                    </a:cubicBezTo>
                    <a:lnTo>
                      <a:pt x="165" y="0"/>
                    </a:ln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5"/>
              <p:cNvSpPr/>
              <p:nvPr/>
            </p:nvSpPr>
            <p:spPr>
              <a:xfrm>
                <a:off x="3987478" y="3484989"/>
                <a:ext cx="18328" cy="17283"/>
              </a:xfrm>
              <a:custGeom>
                <a:rect b="b" l="l" r="r" t="t"/>
                <a:pathLst>
                  <a:path extrusionOk="0" h="281" w="298">
                    <a:moveTo>
                      <a:pt x="149" y="0"/>
                    </a:moveTo>
                    <a:cubicBezTo>
                      <a:pt x="66" y="0"/>
                      <a:pt x="1" y="66"/>
                      <a:pt x="1" y="149"/>
                    </a:cubicBezTo>
                    <a:cubicBezTo>
                      <a:pt x="1" y="231"/>
                      <a:pt x="66" y="281"/>
                      <a:pt x="149" y="281"/>
                    </a:cubicBezTo>
                    <a:cubicBezTo>
                      <a:pt x="231" y="281"/>
                      <a:pt x="297" y="231"/>
                      <a:pt x="297" y="149"/>
                    </a:cubicBezTo>
                    <a:cubicBezTo>
                      <a:pt x="297" y="66"/>
                      <a:pt x="231" y="0"/>
                      <a:pt x="149" y="0"/>
                    </a:cubicBezTo>
                    <a:close/>
                  </a:path>
                </a:pathLst>
              </a:custGeom>
              <a:solidFill>
                <a:srgbClr val="A55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1" name="Google Shape;601;p35"/>
            <p:cNvSpPr/>
            <p:nvPr/>
          </p:nvSpPr>
          <p:spPr>
            <a:xfrm flipH="1" rot="-7192945">
              <a:off x="239439" y="804784"/>
              <a:ext cx="98919" cy="73731"/>
            </a:xfrm>
            <a:custGeom>
              <a:rect b="b" l="l" r="r" t="t"/>
              <a:pathLst>
                <a:path extrusionOk="0" h="480" w="644">
                  <a:moveTo>
                    <a:pt x="331" y="1"/>
                  </a:moveTo>
                  <a:cubicBezTo>
                    <a:pt x="17" y="1"/>
                    <a:pt x="1" y="479"/>
                    <a:pt x="314" y="479"/>
                  </a:cubicBezTo>
                  <a:cubicBezTo>
                    <a:pt x="627" y="479"/>
                    <a:pt x="644" y="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 flipH="1" rot="-7192945">
              <a:off x="869042" y="1282123"/>
              <a:ext cx="45773" cy="33025"/>
            </a:xfrm>
            <a:custGeom>
              <a:rect b="b" l="l" r="r" t="t"/>
              <a:pathLst>
                <a:path extrusionOk="0" h="215" w="298">
                  <a:moveTo>
                    <a:pt x="165" y="0"/>
                  </a:moveTo>
                  <a:cubicBezTo>
                    <a:pt x="17" y="0"/>
                    <a:pt x="0" y="214"/>
                    <a:pt x="132" y="214"/>
                  </a:cubicBezTo>
                  <a:cubicBezTo>
                    <a:pt x="297" y="214"/>
                    <a:pt x="297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 flipH="1" rot="-7192945">
              <a:off x="263864" y="432639"/>
              <a:ext cx="50074" cy="35790"/>
            </a:xfrm>
            <a:custGeom>
              <a:rect b="b" l="l" r="r" t="t"/>
              <a:pathLst>
                <a:path extrusionOk="0" h="233" w="326">
                  <a:moveTo>
                    <a:pt x="166" y="1"/>
                  </a:moveTo>
                  <a:cubicBezTo>
                    <a:pt x="34" y="1"/>
                    <a:pt x="1" y="232"/>
                    <a:pt x="149" y="232"/>
                  </a:cubicBezTo>
                  <a:cubicBezTo>
                    <a:pt x="155" y="232"/>
                    <a:pt x="160" y="232"/>
                    <a:pt x="165" y="232"/>
                  </a:cubicBezTo>
                  <a:cubicBezTo>
                    <a:pt x="315" y="232"/>
                    <a:pt x="325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 flipH="1" rot="-7192945">
              <a:off x="714723" y="439879"/>
              <a:ext cx="50842" cy="33179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 flipH="1" rot="-7192945">
              <a:off x="599823" y="537329"/>
              <a:ext cx="50842" cy="33179"/>
            </a:xfrm>
            <a:custGeom>
              <a:rect b="b" l="l" r="r" t="t"/>
              <a:pathLst>
                <a:path extrusionOk="0" h="216" w="331">
                  <a:moveTo>
                    <a:pt x="165" y="1"/>
                  </a:moveTo>
                  <a:cubicBezTo>
                    <a:pt x="17" y="1"/>
                    <a:pt x="0" y="215"/>
                    <a:pt x="149" y="215"/>
                  </a:cubicBezTo>
                  <a:cubicBezTo>
                    <a:pt x="314" y="215"/>
                    <a:pt x="330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06" name="Google Shape;60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375" y="1234050"/>
            <a:ext cx="5735851" cy="357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ypeface and Flowers MK Campaign by Slidesgo">
  <a:themeElements>
    <a:clrScheme name="Simple Light">
      <a:dk1>
        <a:srgbClr val="434343"/>
      </a:dk1>
      <a:lt1>
        <a:srgbClr val="FFFFFF"/>
      </a:lt1>
      <a:dk2>
        <a:srgbClr val="F0E2E5"/>
      </a:dk2>
      <a:lt2>
        <a:srgbClr val="E4C4C1"/>
      </a:lt2>
      <a:accent1>
        <a:srgbClr val="D39C97"/>
      </a:accent1>
      <a:accent2>
        <a:srgbClr val="BB776D"/>
      </a:accent2>
      <a:accent3>
        <a:srgbClr val="A5564E"/>
      </a:accent3>
      <a:accent4>
        <a:srgbClr val="785452"/>
      </a:accent4>
      <a:accent5>
        <a:srgbClr val="FFFFFF"/>
      </a:accent5>
      <a:accent6>
        <a:srgbClr val="FFFFFF"/>
      </a:accent6>
      <a:hlink>
        <a:srgbClr val="BB776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